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3"/>
  </p:sldMasterIdLst>
  <p:notesMasterIdLst>
    <p:notesMasterId r:id="rId32"/>
  </p:notesMasterIdLst>
  <p:handoutMasterIdLst>
    <p:handoutMasterId r:id="rId33"/>
  </p:handoutMasterIdLst>
  <p:sldIdLst>
    <p:sldId id="298" r:id="rId4"/>
    <p:sldId id="283" r:id="rId5"/>
    <p:sldId id="300" r:id="rId6"/>
    <p:sldId id="292" r:id="rId7"/>
    <p:sldId id="284" r:id="rId8"/>
    <p:sldId id="293" r:id="rId9"/>
    <p:sldId id="302" r:id="rId10"/>
    <p:sldId id="303" r:id="rId11"/>
    <p:sldId id="301" r:id="rId12"/>
    <p:sldId id="305" r:id="rId13"/>
    <p:sldId id="306" r:id="rId14"/>
    <p:sldId id="308" r:id="rId15"/>
    <p:sldId id="309" r:id="rId16"/>
    <p:sldId id="304" r:id="rId17"/>
    <p:sldId id="294" r:id="rId18"/>
    <p:sldId id="310" r:id="rId19"/>
    <p:sldId id="311" r:id="rId20"/>
    <p:sldId id="313" r:id="rId21"/>
    <p:sldId id="316" r:id="rId22"/>
    <p:sldId id="315" r:id="rId23"/>
    <p:sldId id="318" r:id="rId24"/>
    <p:sldId id="328" r:id="rId25"/>
    <p:sldId id="327" r:id="rId26"/>
    <p:sldId id="320" r:id="rId27"/>
    <p:sldId id="319" r:id="rId28"/>
    <p:sldId id="285" r:id="rId29"/>
    <p:sldId id="321" r:id="rId30"/>
    <p:sldId id="330" r:id="rId31"/>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18" autoAdjust="0"/>
    <p:restoredTop sz="94574" autoAdjust="0"/>
  </p:normalViewPr>
  <p:slideViewPr>
    <p:cSldViewPr snapToGrid="0">
      <p:cViewPr varScale="1">
        <p:scale>
          <a:sx n="82" d="100"/>
          <a:sy n="82" d="100"/>
        </p:scale>
        <p:origin x="677"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9" d="100"/>
          <a:sy n="89" d="100"/>
        </p:scale>
        <p:origin x="301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viewProps" Target="viewProps.xml"/><Relationship Id="rId8" Type="http://schemas.openxmlformats.org/officeDocument/2006/relationships/slide" Target="slides/slide5.xml"/><Relationship Id="rId3"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0C787AE-A2C6-4A28-BCC7-4D89EB21DEE5}" type="datetime1">
              <a:rPr lang="es-ES" smtClean="0"/>
              <a:t>27/10/2025</a:t>
            </a:fld>
            <a:endParaRPr lang="es-ES"/>
          </a:p>
        </p:txBody>
      </p:sp>
      <p:sp>
        <p:nvSpPr>
          <p:cNvPr id="4" name="Marcador de pie de página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s-ES" smtClean="0"/>
              <a:t>‹Nº›</a:t>
            </a:fld>
            <a:endParaRPr lang="es-E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4BDA65D4-3BBC-4853-83D3-F449A9B7FDA5}" type="datetime1">
              <a:rPr lang="es-ES" noProof="0" smtClean="0"/>
              <a:t>27/10/2025</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s-ES" noProof="0" smtClean="0"/>
              <a:t>‹Nº›</a:t>
            </a:fld>
            <a:endParaRPr lang="es-E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1</a:t>
            </a:fld>
            <a:endParaRPr lang="es-ES"/>
          </a:p>
        </p:txBody>
      </p:sp>
    </p:spTree>
    <p:extLst>
      <p:ext uri="{BB962C8B-B14F-4D97-AF65-F5344CB8AC3E}">
        <p14:creationId xmlns:p14="http://schemas.microsoft.com/office/powerpoint/2010/main" val="280701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16</a:t>
            </a:fld>
            <a:endParaRPr lang="es-ES" noProof="0"/>
          </a:p>
        </p:txBody>
      </p:sp>
    </p:spTree>
    <p:extLst>
      <p:ext uri="{BB962C8B-B14F-4D97-AF65-F5344CB8AC3E}">
        <p14:creationId xmlns:p14="http://schemas.microsoft.com/office/powerpoint/2010/main" val="3657424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17</a:t>
            </a:fld>
            <a:endParaRPr lang="es-ES" noProof="0"/>
          </a:p>
        </p:txBody>
      </p:sp>
    </p:spTree>
    <p:extLst>
      <p:ext uri="{BB962C8B-B14F-4D97-AF65-F5344CB8AC3E}">
        <p14:creationId xmlns:p14="http://schemas.microsoft.com/office/powerpoint/2010/main" val="785703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18</a:t>
            </a:fld>
            <a:endParaRPr lang="es-ES" noProof="0"/>
          </a:p>
        </p:txBody>
      </p:sp>
    </p:spTree>
    <p:extLst>
      <p:ext uri="{BB962C8B-B14F-4D97-AF65-F5344CB8AC3E}">
        <p14:creationId xmlns:p14="http://schemas.microsoft.com/office/powerpoint/2010/main" val="42258636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19</a:t>
            </a:fld>
            <a:endParaRPr lang="es-ES" noProof="0"/>
          </a:p>
        </p:txBody>
      </p:sp>
    </p:spTree>
    <p:extLst>
      <p:ext uri="{BB962C8B-B14F-4D97-AF65-F5344CB8AC3E}">
        <p14:creationId xmlns:p14="http://schemas.microsoft.com/office/powerpoint/2010/main" val="421020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26</a:t>
            </a:fld>
            <a:endParaRPr lang="es-ES" noProof="0"/>
          </a:p>
        </p:txBody>
      </p:sp>
    </p:spTree>
    <p:extLst>
      <p:ext uri="{BB962C8B-B14F-4D97-AF65-F5344CB8AC3E}">
        <p14:creationId xmlns:p14="http://schemas.microsoft.com/office/powerpoint/2010/main" val="638521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28</a:t>
            </a:fld>
            <a:endParaRPr lang="es-ES" noProof="0"/>
          </a:p>
        </p:txBody>
      </p:sp>
    </p:spTree>
    <p:extLst>
      <p:ext uri="{BB962C8B-B14F-4D97-AF65-F5344CB8AC3E}">
        <p14:creationId xmlns:p14="http://schemas.microsoft.com/office/powerpoint/2010/main" val="1662281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2</a:t>
            </a:fld>
            <a:endParaRPr lang="es-ES" noProof="0"/>
          </a:p>
        </p:txBody>
      </p:sp>
    </p:spTree>
    <p:extLst>
      <p:ext uri="{BB962C8B-B14F-4D97-AF65-F5344CB8AC3E}">
        <p14:creationId xmlns:p14="http://schemas.microsoft.com/office/powerpoint/2010/main" val="3106624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smtClean="0"/>
              <a:t>3</a:t>
            </a:fld>
            <a:endParaRPr lang="es-ES"/>
          </a:p>
        </p:txBody>
      </p:sp>
    </p:spTree>
    <p:extLst>
      <p:ext uri="{BB962C8B-B14F-4D97-AF65-F5344CB8AC3E}">
        <p14:creationId xmlns:p14="http://schemas.microsoft.com/office/powerpoint/2010/main" val="452545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4</a:t>
            </a:fld>
            <a:endParaRPr lang="es-ES" noProof="0"/>
          </a:p>
        </p:txBody>
      </p:sp>
    </p:spTree>
    <p:extLst>
      <p:ext uri="{BB962C8B-B14F-4D97-AF65-F5344CB8AC3E}">
        <p14:creationId xmlns:p14="http://schemas.microsoft.com/office/powerpoint/2010/main" val="2805243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5</a:t>
            </a:fld>
            <a:endParaRPr lang="es-ES" noProof="0"/>
          </a:p>
        </p:txBody>
      </p:sp>
    </p:spTree>
    <p:extLst>
      <p:ext uri="{BB962C8B-B14F-4D97-AF65-F5344CB8AC3E}">
        <p14:creationId xmlns:p14="http://schemas.microsoft.com/office/powerpoint/2010/main" val="2807180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6</a:t>
            </a:fld>
            <a:endParaRPr lang="es-ES" noProof="0"/>
          </a:p>
        </p:txBody>
      </p:sp>
    </p:spTree>
    <p:extLst>
      <p:ext uri="{BB962C8B-B14F-4D97-AF65-F5344CB8AC3E}">
        <p14:creationId xmlns:p14="http://schemas.microsoft.com/office/powerpoint/2010/main" val="30500670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9</a:t>
            </a:fld>
            <a:endParaRPr lang="es-ES" noProof="0"/>
          </a:p>
        </p:txBody>
      </p:sp>
    </p:spTree>
    <p:extLst>
      <p:ext uri="{BB962C8B-B14F-4D97-AF65-F5344CB8AC3E}">
        <p14:creationId xmlns:p14="http://schemas.microsoft.com/office/powerpoint/2010/main" val="2977156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14</a:t>
            </a:fld>
            <a:endParaRPr lang="es-ES" noProof="0"/>
          </a:p>
        </p:txBody>
      </p:sp>
    </p:spTree>
    <p:extLst>
      <p:ext uri="{BB962C8B-B14F-4D97-AF65-F5344CB8AC3E}">
        <p14:creationId xmlns:p14="http://schemas.microsoft.com/office/powerpoint/2010/main" val="13274937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pPr rtl="0"/>
            <a:fld id="{8530193B-564F-4854-8A52-728F3FB19C85}" type="slidenum">
              <a:rPr lang="es-ES" noProof="0" smtClean="0"/>
              <a:t>15</a:t>
            </a:fld>
            <a:endParaRPr lang="es-ES" noProof="0"/>
          </a:p>
        </p:txBody>
      </p:sp>
    </p:spTree>
    <p:extLst>
      <p:ext uri="{BB962C8B-B14F-4D97-AF65-F5344CB8AC3E}">
        <p14:creationId xmlns:p14="http://schemas.microsoft.com/office/powerpoint/2010/main" val="118726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a del título">
    <p:bg>
      <p:bgPr>
        <a:solidFill>
          <a:schemeClr val="bg1">
            <a:lumMod val="95000"/>
          </a:schemeClr>
        </a:solidFill>
        <a:effectLst/>
      </p:bgPr>
    </p:bg>
    <p:spTree>
      <p:nvGrpSpPr>
        <p:cNvPr id="1" name=""/>
        <p:cNvGrpSpPr/>
        <p:nvPr/>
      </p:nvGrpSpPr>
      <p:grpSpPr>
        <a:xfrm>
          <a:off x="0" y="0"/>
          <a:ext cx="0" cy="0"/>
          <a:chOff x="0" y="0"/>
          <a:chExt cx="0" cy="0"/>
        </a:xfrm>
      </p:grpSpPr>
      <p:sp>
        <p:nvSpPr>
          <p:cNvPr id="41" name="Marcador de posición de imagen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 aquí</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lnSpc>
                <a:spcPct val="70000"/>
              </a:lnSpc>
              <a:defRPr lang="en-ZA" sz="3800" b="1" spc="-300" dirty="0"/>
            </a:lvl1pPr>
          </a:lstStyle>
          <a:p>
            <a:pPr lvl="0" algn="r" rtl="0"/>
            <a:r>
              <a:rPr lang="es-ES" noProof="0" dirty="0"/>
              <a:t>Haga clic para editar el título de la presentación</a:t>
            </a:r>
          </a:p>
        </p:txBody>
      </p:sp>
      <p:sp>
        <p:nvSpPr>
          <p:cNvPr id="3" name="Subtítulo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rtl="0"/>
            <a:r>
              <a:rPr lang="es-ES" noProof="0"/>
              <a:t>Haga clic para editar el estilo de subtítulo del patrón</a:t>
            </a:r>
          </a:p>
        </p:txBody>
      </p:sp>
      <p:sp>
        <p:nvSpPr>
          <p:cNvPr id="13" name="Rectángulo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Rectángulo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1512000"/>
            <a:ext cx="5472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texto 4">
            <a:extLst>
              <a:ext uri="{FF2B5EF4-FFF2-40B4-BE49-F238E27FC236}">
                <a16:creationId xmlns:a16="http://schemas.microsoft.com/office/drawing/2014/main" id="{7867C73D-EE16-41D1-B7CE-A35C765E3B8D}"/>
              </a:ext>
            </a:extLst>
          </p:cNvPr>
          <p:cNvSpPr>
            <a:spLocks noGrp="1"/>
          </p:cNvSpPr>
          <p:nvPr>
            <p:ph type="body" sz="quarter" idx="12" hasCustomPrompt="1"/>
          </p:nvPr>
        </p:nvSpPr>
        <p:spPr>
          <a:xfrm>
            <a:off x="6299887" y="1511250"/>
            <a:ext cx="5472113" cy="468000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pic>
        <p:nvPicPr>
          <p:cNvPr id="8" name="Imagen 7"/>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lumna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360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4301550" y="1511476"/>
            <a:ext cx="3600450" cy="4679249"/>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8171550" y="1511475"/>
            <a:ext cx="3600450"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pic>
        <p:nvPicPr>
          <p:cNvPr id="10" name="Imagen 9"/>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a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10" name="Subtítulo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160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texto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726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3" name="Marcador de texto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5021412" y="1512000"/>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5" name="Marcador de texto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7316412" y="1507535"/>
            <a:ext cx="2160588" cy="4679250"/>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7" name="Marcador de texto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9611412" y="1507535"/>
            <a:ext cx="2160588" cy="4683715"/>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5" name="Subtítulo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pie de página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s-ES" noProof="0"/>
              <a:t>Agregue un pie de página</a:t>
            </a:r>
          </a:p>
        </p:txBody>
      </p:sp>
      <p:sp>
        <p:nvSpPr>
          <p:cNvPr id="4" name="Marcador de posición de número de diapositiva 3">
            <a:extLst>
              <a:ext uri="{FF2B5EF4-FFF2-40B4-BE49-F238E27FC236}">
                <a16:creationId xmlns:a16="http://schemas.microsoft.com/office/drawing/2014/main" id="{853CF994-8B2C-443F-B695-7378DD360DAA}"/>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pic>
        <p:nvPicPr>
          <p:cNvPr id="6" name="Imagen 5"/>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150585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s-ES" noProof="0"/>
              <a:t>Agregue un pie de página</a:t>
            </a:r>
          </a:p>
        </p:txBody>
      </p:sp>
      <p:sp>
        <p:nvSpPr>
          <p:cNvPr id="3" name="Marcador de número de diapositiva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rtlCol="0"/>
          <a:lstStyle/>
          <a:p>
            <a:pPr rtl="0"/>
            <a:fld id="{19B51A1E-902D-48AF-9020-955120F399B6}" type="slidenum">
              <a:rPr lang="es-ES" noProof="0" smtClean="0"/>
              <a:pPr rtl="0"/>
              <a:t>‹Nº›</a:t>
            </a:fld>
            <a:endParaRPr lang="es-ES" noProof="0"/>
          </a:p>
        </p:txBody>
      </p:sp>
      <p:sp>
        <p:nvSpPr>
          <p:cNvPr id="4" name="Título 3">
            <a:extLst>
              <a:ext uri="{FF2B5EF4-FFF2-40B4-BE49-F238E27FC236}">
                <a16:creationId xmlns:a16="http://schemas.microsoft.com/office/drawing/2014/main" id="{90694D9D-C633-4D52-965E-E5BBD9883037}"/>
              </a:ext>
            </a:extLst>
          </p:cNvPr>
          <p:cNvSpPr>
            <a:spLocks noGrp="1"/>
          </p:cNvSpPr>
          <p:nvPr>
            <p:ph type="title" hasCustomPrompt="1"/>
          </p:nvPr>
        </p:nvSpPr>
        <p:spPr/>
        <p:txBody>
          <a:bodyPr rtlCol="0"/>
          <a:lstStyle/>
          <a:p>
            <a:pPr rtl="0"/>
            <a:r>
              <a:rPr lang="es-ES" noProof="0"/>
              <a:t>Haga clic para editar el estilo de título del patrón</a:t>
            </a:r>
          </a:p>
        </p:txBody>
      </p:sp>
      <p:pic>
        <p:nvPicPr>
          <p:cNvPr id="5" name="Imagen 4"/>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a divisoria 1">
    <p:bg>
      <p:bgPr>
        <a:solidFill>
          <a:schemeClr val="bg1">
            <a:lumMod val="95000"/>
          </a:schemeClr>
        </a:solidFill>
        <a:effectLst/>
      </p:bgPr>
    </p:bg>
    <p:spTree>
      <p:nvGrpSpPr>
        <p:cNvPr id="1" name=""/>
        <p:cNvGrpSpPr/>
        <p:nvPr/>
      </p:nvGrpSpPr>
      <p:grpSpPr>
        <a:xfrm>
          <a:off x="0" y="0"/>
          <a:ext cx="0" cy="0"/>
          <a:chOff x="0" y="0"/>
          <a:chExt cx="0" cy="0"/>
        </a:xfrm>
      </p:grpSpPr>
      <p:sp>
        <p:nvSpPr>
          <p:cNvPr id="41" name="Marcador de posición de imagen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371351"/>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a:t>
            </a:r>
            <a:br>
              <a:rPr lang="es-ES" noProof="0"/>
            </a:br>
            <a:r>
              <a:rPr lang="es-ES" noProof="0"/>
              <a:t>su foto aquí</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6235700" y="2204792"/>
            <a:ext cx="5956300" cy="1944000"/>
          </a:xfrm>
          <a:solidFill>
            <a:schemeClr val="bg1"/>
          </a:solidFill>
        </p:spPr>
        <p:txBody>
          <a:bodyPr vert="horz" lIns="180000" tIns="180000" rIns="252000" bIns="180000" rtlCol="0" anchor="t">
            <a:noAutofit/>
          </a:bodyPr>
          <a:lstStyle>
            <a:lvl1pPr algn="r">
              <a:lnSpc>
                <a:spcPct val="90000"/>
              </a:lnSpc>
              <a:defRPr lang="en-ZA" sz="3800" b="1" spc="-300" dirty="0"/>
            </a:lvl1pPr>
          </a:lstStyle>
          <a:p>
            <a:pPr lvl="0" algn="r" rtl="0"/>
            <a:r>
              <a:rPr lang="es-ES" noProof="0" dirty="0"/>
              <a:t>Haga clic para editar la línea divisoria de sección</a:t>
            </a:r>
          </a:p>
        </p:txBody>
      </p:sp>
      <p:sp>
        <p:nvSpPr>
          <p:cNvPr id="7" name="Subtítulo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6235700" y="4148860"/>
            <a:ext cx="5956300" cy="1100565"/>
          </a:xfrm>
          <a:solidFill>
            <a:schemeClr val="tx1">
              <a:alpha val="80000"/>
            </a:schemeClr>
          </a:solidFill>
        </p:spPr>
        <p:txBody>
          <a:bodyPr lIns="180000" tIns="180000" rIns="252000" bIns="180000" rtlCol="0"/>
          <a:lstStyle>
            <a:lvl1pPr marL="0" indent="0" algn="r">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6816FE98-6A12-44EC-8485-8B5EFABDF9B2}"/>
              </a:ext>
            </a:extLst>
          </p:cNvPr>
          <p:cNvSpPr>
            <a:spLocks noGrp="1"/>
          </p:cNvSpPr>
          <p:nvPr>
            <p:ph type="ftr" sz="quarter" idx="11"/>
          </p:nvPr>
        </p:nvSpPr>
        <p:spPr/>
        <p:txBody>
          <a:bodyPr rtlCol="0"/>
          <a:lstStyle/>
          <a:p>
            <a:pPr rtl="0"/>
            <a:r>
              <a:rPr lang="es-ES" noProof="0"/>
              <a:t>Agregue un pie de página</a:t>
            </a:r>
          </a:p>
        </p:txBody>
      </p:sp>
      <p:sp>
        <p:nvSpPr>
          <p:cNvPr id="8" name="Rectángulo 7">
            <a:extLst>
              <a:ext uri="{FF2B5EF4-FFF2-40B4-BE49-F238E27FC236}">
                <a16:creationId xmlns:a16="http://schemas.microsoft.com/office/drawing/2014/main" id="{51DD44D8-4A8F-4693-B90A-166855B29D25}"/>
              </a:ext>
            </a:extLst>
          </p:cNvPr>
          <p:cNvSpPr/>
          <p:nvPr userDrawn="1"/>
        </p:nvSpPr>
        <p:spPr>
          <a:xfrm>
            <a:off x="9780588" y="524778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Rectángulo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Rectángulo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posición de número de diapositiva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pic>
        <p:nvPicPr>
          <p:cNvPr id="11" name="Imagen 10"/>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24371590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apositiva divisoria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1" name="Marcador de posición de imagen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2411412" y="0"/>
            <a:ext cx="9780588" cy="6371351"/>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a:t>
            </a:r>
            <a:br>
              <a:rPr lang="es-ES" noProof="0"/>
            </a:br>
            <a:r>
              <a:rPr lang="es-ES" noProof="0"/>
              <a:t>su foto aquí</a:t>
            </a:r>
          </a:p>
        </p:txBody>
      </p:sp>
      <p:sp>
        <p:nvSpPr>
          <p:cNvPr id="3" name="Título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rtlCol="0"/>
          <a:lstStyle>
            <a:lvl1pPr>
              <a:lnSpc>
                <a:spcPct val="80000"/>
              </a:lnSpc>
              <a:defRPr sz="3800" b="1" spc="-300">
                <a:solidFill>
                  <a:schemeClr val="tx1">
                    <a:lumMod val="75000"/>
                    <a:lumOff val="25000"/>
                  </a:schemeClr>
                </a:solidFill>
                <a:latin typeface="+mj-lt"/>
              </a:defRPr>
            </a:lvl1pPr>
          </a:lstStyle>
          <a:p>
            <a:pPr rtl="0"/>
            <a:r>
              <a:rPr lang="es-ES" noProof="0" dirty="0"/>
              <a:t>Haga clic para editar la línea divisoria de sección</a:t>
            </a:r>
          </a:p>
        </p:txBody>
      </p:sp>
      <p:sp>
        <p:nvSpPr>
          <p:cNvPr id="7" name="Subtítulo 2">
            <a:extLst>
              <a:ext uri="{FF2B5EF4-FFF2-40B4-BE49-F238E27FC236}">
                <a16:creationId xmlns:a16="http://schemas.microsoft.com/office/drawing/2014/main" id="{9E4D4535-D519-40ED-B8A4-2EA1276BB652}"/>
              </a:ext>
            </a:extLst>
          </p:cNvPr>
          <p:cNvSpPr>
            <a:spLocks noGrp="1"/>
          </p:cNvSpPr>
          <p:nvPr>
            <p:ph type="body" sz="quarter" idx="13" hasCustomPrompt="1"/>
          </p:nvPr>
        </p:nvSpPr>
        <p:spPr>
          <a:xfrm>
            <a:off x="0" y="4110760"/>
            <a:ext cx="5956300" cy="1100565"/>
          </a:xfrm>
          <a:solidFill>
            <a:schemeClr val="tx1">
              <a:alpha val="80000"/>
            </a:schemeClr>
          </a:solidFill>
        </p:spPr>
        <p:txBody>
          <a:bodyPr lIns="252000" tIns="180000" rIns="180000" bIns="180000" rtlCol="0"/>
          <a:lstStyle>
            <a:lvl1pPr marL="0" indent="0" algn="l">
              <a:buNone/>
              <a:defRPr sz="1800">
                <a:solidFill>
                  <a:schemeClr val="bg1"/>
                </a:solidFill>
              </a:defRPr>
            </a:lvl1pPr>
            <a:lvl2pPr marL="266700" indent="0" algn="r">
              <a:buNone/>
              <a:defRPr sz="1800">
                <a:solidFill>
                  <a:schemeClr val="bg1"/>
                </a:solidFill>
              </a:defRPr>
            </a:lvl2pPr>
            <a:lvl3pPr marL="542925" indent="0" algn="r">
              <a:buNone/>
              <a:defRPr sz="1800">
                <a:solidFill>
                  <a:schemeClr val="bg1"/>
                </a:solidFill>
              </a:defRPr>
            </a:lvl3pPr>
            <a:lvl4pPr marL="809625" indent="0" algn="r">
              <a:buNone/>
              <a:defRPr sz="1800">
                <a:solidFill>
                  <a:schemeClr val="bg1"/>
                </a:solidFill>
              </a:defRPr>
            </a:lvl4pPr>
            <a:lvl5pPr marL="1076325" indent="0" algn="r">
              <a:buNone/>
              <a:defRPr sz="1800">
                <a:solidFill>
                  <a:schemeClr val="bg1"/>
                </a:solidFill>
              </a:defRPr>
            </a:lvl5pPr>
          </a:lstStyle>
          <a:p>
            <a:pPr lvl="0" rtl="0"/>
            <a:r>
              <a:rPr lang="es-ES" noProof="0"/>
              <a:t>Haga clic para editar el estilo de subtítulo del patrón</a:t>
            </a:r>
          </a:p>
        </p:txBody>
      </p:sp>
      <p:sp>
        <p:nvSpPr>
          <p:cNvPr id="4" name="Marcador de pie de página 3">
            <a:extLst>
              <a:ext uri="{FF2B5EF4-FFF2-40B4-BE49-F238E27FC236}">
                <a16:creationId xmlns:a16="http://schemas.microsoft.com/office/drawing/2014/main" id="{6816FE98-6A12-44EC-8485-8B5EFABDF9B2}"/>
              </a:ext>
            </a:extLst>
          </p:cNvPr>
          <p:cNvSpPr>
            <a:spLocks noGrp="1"/>
          </p:cNvSpPr>
          <p:nvPr>
            <p:ph type="ftr" sz="quarter" idx="11"/>
          </p:nvPr>
        </p:nvSpPr>
        <p:spPr/>
        <p:txBody>
          <a:bodyPr rtlCol="0"/>
          <a:lstStyle/>
          <a:p>
            <a:pPr rtl="0"/>
            <a:r>
              <a:rPr lang="es-ES" noProof="0"/>
              <a:t>Agregue un pie de página</a:t>
            </a:r>
          </a:p>
        </p:txBody>
      </p:sp>
      <p:sp>
        <p:nvSpPr>
          <p:cNvPr id="8" name="Rectángulo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s-ES" noProof="0"/>
          </a:p>
        </p:txBody>
      </p:sp>
      <p:sp>
        <p:nvSpPr>
          <p:cNvPr id="13" name="Rectángulo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5" name="Rectángulo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posición de número de diapositiva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rtlCol="0"/>
          <a:lstStyle/>
          <a:p>
            <a:pPr rtl="0"/>
            <a:fld id="{19B51A1E-902D-48AF-9020-955120F399B6}" type="slidenum">
              <a:rPr lang="es-ES" noProof="0" smtClean="0"/>
              <a:pPr rtl="0"/>
              <a:t>‹Nº›</a:t>
            </a:fld>
            <a:endParaRPr lang="es-ES" noProof="0"/>
          </a:p>
        </p:txBody>
      </p:sp>
      <p:pic>
        <p:nvPicPr>
          <p:cNvPr id="11" name="Imagen 10"/>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22828585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seño de la imagen del texto 1">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096000" y="-1"/>
            <a:ext cx="6096000" cy="6371351"/>
          </a:xfrm>
          <a:solidFill>
            <a:schemeClr val="bg1">
              <a:lumMod val="95000"/>
            </a:schemeClr>
          </a:solidFill>
        </p:spPr>
        <p:txBody>
          <a:bodyPr tIns="1584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7111800" y="3802899"/>
            <a:ext cx="4648200" cy="985000"/>
          </a:xfrm>
          <a:solidFill>
            <a:schemeClr val="bg1"/>
          </a:solidFill>
        </p:spPr>
        <p:txBody>
          <a:bodyPr lIns="180000" tIns="180000" rIns="180000" bIns="180000" rtlCol="0"/>
          <a:lstStyle>
            <a:lvl1pPr algn="r">
              <a:lnSpc>
                <a:spcPct val="70000"/>
              </a:lnSpc>
              <a:defRPr sz="3800" b="1" spc="-300">
                <a:solidFill>
                  <a:schemeClr val="tx1">
                    <a:lumMod val="75000"/>
                    <a:lumOff val="25000"/>
                  </a:schemeClr>
                </a:solidFill>
              </a:defRPr>
            </a:lvl1pPr>
          </a:lstStyle>
          <a:p>
            <a:pPr rtl="0"/>
            <a:r>
              <a:rPr lang="es-ES" noProof="0" dirty="0"/>
              <a:t>Edite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7111800" y="4787900"/>
            <a:ext cx="4648200" cy="1162800"/>
          </a:xfrm>
          <a:solidFill>
            <a:schemeClr val="tx1">
              <a:alpha val="80000"/>
            </a:schemeClr>
          </a:solidFill>
        </p:spPr>
        <p:txBody>
          <a:bodyPr lIns="180000" tIns="180000" rIns="180000" bIns="180000" rtlCol="0"/>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posición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32000" y="2668686"/>
            <a:ext cx="5472000" cy="2999426"/>
          </a:xfrm>
        </p:spPr>
        <p:txBody>
          <a:bodyPr rtlCol="0"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Rectángulo 7">
            <a:extLst>
              <a:ext uri="{FF2B5EF4-FFF2-40B4-BE49-F238E27FC236}">
                <a16:creationId xmlns:a16="http://schemas.microsoft.com/office/drawing/2014/main" id="{1508F53F-6AA2-4060-904A-BC90211DC043}"/>
              </a:ext>
            </a:extLst>
          </p:cNvPr>
          <p:cNvSpPr/>
          <p:nvPr userDrawn="1"/>
        </p:nvSpPr>
        <p:spPr>
          <a:xfrm>
            <a:off x="9348588" y="3700775"/>
            <a:ext cx="2411412" cy="1148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s-ES" noProof="0"/>
          </a:p>
        </p:txBody>
      </p:sp>
      <p:pic>
        <p:nvPicPr>
          <p:cNvPr id="9" name="Imagen 8"/>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eño de la imagen del texto 2">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6096000" cy="6371351"/>
          </a:xfrm>
          <a:solidFill>
            <a:schemeClr val="bg1">
              <a:lumMod val="95000"/>
            </a:schemeClr>
          </a:solidFill>
        </p:spPr>
        <p:txBody>
          <a:bodyPr tIns="1584000" rtlCol="0" anchor="t"/>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2" name="Título 1">
            <a:extLst>
              <a:ext uri="{FF2B5EF4-FFF2-40B4-BE49-F238E27FC236}">
                <a16:creationId xmlns:a16="http://schemas.microsoft.com/office/drawing/2014/main" id="{40EE479C-D1F6-4BAC-80D2-90EF74E3261A}"/>
              </a:ext>
            </a:extLst>
          </p:cNvPr>
          <p:cNvSpPr>
            <a:spLocks noGrp="1"/>
          </p:cNvSpPr>
          <p:nvPr>
            <p:ph type="title" hasCustomPrompt="1"/>
          </p:nvPr>
        </p:nvSpPr>
        <p:spPr>
          <a:xfrm>
            <a:off x="5118100" y="1869795"/>
            <a:ext cx="6641900" cy="1124345"/>
          </a:xfrm>
          <a:solidFill>
            <a:schemeClr val="bg1">
              <a:lumMod val="95000"/>
            </a:schemeClr>
          </a:solidFill>
        </p:spPr>
        <p:txBody>
          <a:bodyPr lIns="180000" tIns="180000" rIns="180000" bIns="180000" rtlCol="0"/>
          <a:lstStyle>
            <a:lvl1pPr algn="l">
              <a:lnSpc>
                <a:spcPct val="80000"/>
              </a:lnSpc>
              <a:defRPr sz="3800" b="1" spc="-300">
                <a:solidFill>
                  <a:schemeClr val="tx1">
                    <a:lumMod val="75000"/>
                    <a:lumOff val="25000"/>
                  </a:schemeClr>
                </a:solidFill>
              </a:defRPr>
            </a:lvl1pPr>
          </a:lstStyle>
          <a:p>
            <a:pPr rtl="0"/>
            <a:r>
              <a:rPr lang="es-ES" noProof="0" dirty="0"/>
              <a:t>Haga clic para editar el título de la página</a:t>
            </a:r>
          </a:p>
        </p:txBody>
      </p:sp>
      <p:sp>
        <p:nvSpPr>
          <p:cNvPr id="10" name="Subtítulo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5118334" y="2994141"/>
            <a:ext cx="6641626" cy="590155"/>
          </a:xfrm>
          <a:solidFill>
            <a:schemeClr val="tx1">
              <a:alpha val="80000"/>
            </a:schemeClr>
          </a:solidFill>
        </p:spPr>
        <p:txBody>
          <a:bodyPr lIns="180000" tIns="180000" rIns="180000" bIns="180000" rtlCol="0"/>
          <a:lstStyle>
            <a:lvl1pPr marL="0" indent="0" algn="l">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288000" y="3763648"/>
            <a:ext cx="5472000" cy="2428351"/>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0505ED12-A431-4761-87A4-F05164BE0221}"/>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sp>
        <p:nvSpPr>
          <p:cNvPr id="8" name="Rectángulo 7">
            <a:extLst>
              <a:ext uri="{FF2B5EF4-FFF2-40B4-BE49-F238E27FC236}">
                <a16:creationId xmlns:a16="http://schemas.microsoft.com/office/drawing/2014/main" id="{FA5285E0-8F27-49C4-AADF-92A3B72D41FD}"/>
              </a:ext>
            </a:extLst>
          </p:cNvPr>
          <p:cNvSpPr/>
          <p:nvPr userDrawn="1"/>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s-ES" noProof="0"/>
          </a:p>
        </p:txBody>
      </p:sp>
      <p:pic>
        <p:nvPicPr>
          <p:cNvPr id="9" name="Imagen 8"/>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38438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11340000" cy="432000"/>
          </a:xfrm>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9" name="Subtítulo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mparación izquierdo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515834"/>
            <a:ext cx="5472000" cy="360000"/>
          </a:xfrm>
        </p:spPr>
        <p:txBody>
          <a:bodyPr rtlCol="0"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Editar estilos de texto del patrón</a:t>
            </a:r>
          </a:p>
        </p:txBody>
      </p:sp>
      <p:sp>
        <p:nvSpPr>
          <p:cNvPr id="4" name="Marcador de contenido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5472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2" name="Marcador de comparación izquierdo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6300000" y="1516359"/>
            <a:ext cx="5472000" cy="358775"/>
          </a:xfrm>
        </p:spPr>
        <p:txBody>
          <a:bodyPr rtlCol="0"/>
          <a:lstStyle>
            <a:lvl1pPr marL="0" indent="0">
              <a:buNone/>
              <a:defRPr sz="2400" b="1"/>
            </a:lvl1pPr>
          </a:lstStyle>
          <a:p>
            <a:pPr lvl="0" rtl="0"/>
            <a:r>
              <a:rPr lang="es-ES" noProof="0"/>
              <a:t>Editar estilos de texto del patrón</a:t>
            </a:r>
          </a:p>
        </p:txBody>
      </p:sp>
      <p:sp>
        <p:nvSpPr>
          <p:cNvPr id="8" name="Marcador de posición de texto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6299887" y="2020359"/>
            <a:ext cx="5472113" cy="4170891"/>
          </a:xfrm>
        </p:spPr>
        <p:txBody>
          <a:bodyPr rtlCol="0"/>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18733E7E-50D2-4F6C-9DF2-CF4C98C4B847}"/>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pic>
        <p:nvPicPr>
          <p:cNvPr id="10" name="Imagen 9"/>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tografía grande">
    <p:spTree>
      <p:nvGrpSpPr>
        <p:cNvPr id="1" name=""/>
        <p:cNvGrpSpPr/>
        <p:nvPr/>
      </p:nvGrpSpPr>
      <p:grpSpPr>
        <a:xfrm>
          <a:off x="0" y="0"/>
          <a:ext cx="0" cy="0"/>
          <a:chOff x="0" y="0"/>
          <a:chExt cx="0" cy="0"/>
        </a:xfrm>
      </p:grpSpPr>
      <p:sp>
        <p:nvSpPr>
          <p:cNvPr id="7" name="Marcador de posición de imagen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0" y="1"/>
            <a:ext cx="12192000" cy="6371350"/>
          </a:xfrm>
          <a:solidFill>
            <a:schemeClr val="bg1">
              <a:lumMod val="8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a:t>
            </a:r>
          </a:p>
        </p:txBody>
      </p:sp>
      <p:sp>
        <p:nvSpPr>
          <p:cNvPr id="3" name="Marcador de contenido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096000" y="5359400"/>
            <a:ext cx="5664000" cy="565899"/>
          </a:xfrm>
          <a:solidFill>
            <a:schemeClr val="tx1"/>
          </a:solidFill>
        </p:spPr>
        <p:txBody>
          <a:bodyPr lIns="180000" tIns="180000" rIns="180000" bIns="180000" rtlCol="0" anchor="ctr"/>
          <a:lstStyle>
            <a:lvl1pPr marL="0" indent="0" algn="r">
              <a:buNone/>
              <a:defRPr>
                <a:solidFill>
                  <a:schemeClr val="bg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Escriba la leyenda</a:t>
            </a:r>
          </a:p>
        </p:txBody>
      </p:sp>
      <p:sp>
        <p:nvSpPr>
          <p:cNvPr id="4" name="Marcador de pie de página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s-ES" noProof="0"/>
              <a:t>Agregue un pie de página</a:t>
            </a:r>
          </a:p>
        </p:txBody>
      </p:sp>
      <p:sp>
        <p:nvSpPr>
          <p:cNvPr id="2" name="Marcador de número de diapositiva 1">
            <a:extLst>
              <a:ext uri="{FF2B5EF4-FFF2-40B4-BE49-F238E27FC236}">
                <a16:creationId xmlns:a16="http://schemas.microsoft.com/office/drawing/2014/main" id="{8B3D119C-DBF5-4B4F-BE38-7BD7B5C8A5D0}"/>
              </a:ext>
            </a:extLst>
          </p:cNvPr>
          <p:cNvSpPr>
            <a:spLocks noGrp="1"/>
          </p:cNvSpPr>
          <p:nvPr>
            <p:ph type="sldNum" sz="quarter" idx="15"/>
          </p:nvPr>
        </p:nvSpPr>
        <p:spPr/>
        <p:txBody>
          <a:bodyPr rtlCol="0"/>
          <a:lstStyle/>
          <a:p>
            <a:pPr rtl="0"/>
            <a:fld id="{19B51A1E-902D-48AF-9020-955120F399B6}" type="slidenum">
              <a:rPr lang="es-ES" noProof="0" smtClean="0"/>
              <a:pPr rtl="0"/>
              <a:t>‹Nº›</a:t>
            </a:fld>
            <a:endParaRPr lang="es-ES" noProof="0"/>
          </a:p>
        </p:txBody>
      </p:sp>
      <p:sp>
        <p:nvSpPr>
          <p:cNvPr id="5" name="Título 4">
            <a:extLst>
              <a:ext uri="{FF2B5EF4-FFF2-40B4-BE49-F238E27FC236}">
                <a16:creationId xmlns:a16="http://schemas.microsoft.com/office/drawing/2014/main" id="{7F8E7C83-06D7-4C5B-85B7-0E5713B4FAB3}"/>
              </a:ext>
            </a:extLst>
          </p:cNvPr>
          <p:cNvSpPr>
            <a:spLocks noGrp="1"/>
          </p:cNvSpPr>
          <p:nvPr>
            <p:ph type="title" hasCustomPrompt="1"/>
          </p:nvPr>
        </p:nvSpPr>
        <p:spPr/>
        <p:txBody>
          <a:bodyPr rtlCol="0"/>
          <a:lstStyle/>
          <a:p>
            <a:pPr rtl="0"/>
            <a:r>
              <a:rPr lang="es-ES" noProof="0"/>
              <a:t>Haga clic para editar el estilo de título del patrón</a:t>
            </a:r>
          </a:p>
        </p:txBody>
      </p:sp>
      <p:pic>
        <p:nvPicPr>
          <p:cNvPr id="8" name="Imagen 7"/>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cias">
    <p:bg>
      <p:bgPr>
        <a:solidFill>
          <a:schemeClr val="bg1">
            <a:lumMod val="95000"/>
          </a:schemeClr>
        </a:solidFill>
        <a:effectLst/>
      </p:bgPr>
    </p:bg>
    <p:spTree>
      <p:nvGrpSpPr>
        <p:cNvPr id="1" name=""/>
        <p:cNvGrpSpPr/>
        <p:nvPr/>
      </p:nvGrpSpPr>
      <p:grpSpPr>
        <a:xfrm>
          <a:off x="0" y="0"/>
          <a:ext cx="0" cy="0"/>
          <a:chOff x="0" y="0"/>
          <a:chExt cx="0" cy="0"/>
        </a:xfrm>
      </p:grpSpPr>
      <p:sp>
        <p:nvSpPr>
          <p:cNvPr id="41" name="Marcador de posición de imagen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s-ES" noProof="0"/>
              <a:t>Inserte o arrastre y coloque su foto aquí</a:t>
            </a:r>
          </a:p>
        </p:txBody>
      </p:sp>
      <p:sp>
        <p:nvSpPr>
          <p:cNvPr id="2" name="Título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4400" b="1" spc="-300" dirty="0"/>
            </a:lvl1pPr>
          </a:lstStyle>
          <a:p>
            <a:pPr lvl="0" algn="r" rtl="0"/>
            <a:r>
              <a:rPr lang="es-ES" noProof="0"/>
              <a:t>Gracias</a:t>
            </a:r>
          </a:p>
        </p:txBody>
      </p:sp>
      <p:sp>
        <p:nvSpPr>
          <p:cNvPr id="9" name="Marcador de texto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rtlCol="0" anchor="ctr"/>
          <a:lstStyle>
            <a:lvl1pPr marL="0" indent="0" algn="r">
              <a:buNone/>
              <a:defRPr sz="12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dirty="0"/>
              <a:t>Nombre completo</a:t>
            </a:r>
          </a:p>
        </p:txBody>
      </p:sp>
      <p:sp>
        <p:nvSpPr>
          <p:cNvPr id="10" name="Marcador de texto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rtlCol="0" anchor="ctr"/>
          <a:lstStyle>
            <a:lvl1pPr marL="0" indent="0" algn="r">
              <a:buNone/>
              <a:defRPr sz="12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Número de teléfono</a:t>
            </a:r>
          </a:p>
        </p:txBody>
      </p:sp>
      <p:sp>
        <p:nvSpPr>
          <p:cNvPr id="11" name="Marcador de texto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rtlCol="0" anchor="ctr"/>
          <a:lstStyle>
            <a:lvl1pPr marL="0" indent="0" algn="r">
              <a:buNone/>
              <a:defRPr sz="12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Identificador de red social o correo electrónico</a:t>
            </a:r>
          </a:p>
        </p:txBody>
      </p:sp>
      <p:sp>
        <p:nvSpPr>
          <p:cNvPr id="12" name="Marcador de texto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rtlCol="0" anchor="ctr"/>
          <a:lstStyle>
            <a:lvl1pPr marL="0" indent="0" algn="r">
              <a:buNone/>
              <a:defRPr sz="1200">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Sitio web de la empresa</a:t>
            </a:r>
          </a:p>
        </p:txBody>
      </p:sp>
      <p:sp>
        <p:nvSpPr>
          <p:cNvPr id="15" name="Rectángulo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4" name="Rectángulo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13" name="Rectángulo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8" name="Rectángulo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5" name="Marcador de número de diapositiva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rtlCol="0"/>
          <a:lstStyle/>
          <a:p>
            <a:pPr rtl="0"/>
            <a:fld id="{19B51A1E-902D-48AF-9020-955120F399B6}" type="slidenum">
              <a:rPr lang="es-ES" noProof="0" smtClean="0"/>
              <a:pPr rtl="0"/>
              <a:t>‹Nº›</a:t>
            </a:fld>
            <a:endParaRPr lang="es-ES" noProof="0"/>
          </a:p>
        </p:txBody>
      </p:sp>
      <p:pic>
        <p:nvPicPr>
          <p:cNvPr id="16" name="Imagen 15"/>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20496631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ítulo y conteni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es-ES" noProof="0"/>
              <a:t>Haga clic para editar el título de la página</a:t>
            </a:r>
          </a:p>
        </p:txBody>
      </p:sp>
      <p:sp>
        <p:nvSpPr>
          <p:cNvPr id="7" name="Subtítu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rtlCol="0"/>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rtl="0"/>
            <a:r>
              <a:rPr lang="es-ES" noProof="0"/>
              <a:t>Subtítulo</a:t>
            </a:r>
          </a:p>
        </p:txBody>
      </p:sp>
      <p:sp>
        <p:nvSpPr>
          <p:cNvPr id="3" name="Marcador de contenido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ie de pá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s-ES" noProof="0"/>
              <a:t>Agregue un pie de página</a:t>
            </a:r>
          </a:p>
        </p:txBody>
      </p:sp>
      <p:sp>
        <p:nvSpPr>
          <p:cNvPr id="5" name="Marcador de posición de número de diapositiva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es-ES" noProof="0" smtClean="0"/>
              <a:pPr rtl="0"/>
              <a:t>‹Nº›</a:t>
            </a:fld>
            <a:endParaRPr lang="es-ES" noProof="0"/>
          </a:p>
        </p:txBody>
      </p:sp>
      <p:pic>
        <p:nvPicPr>
          <p:cNvPr id="8" name="Imagen 7"/>
          <p:cNvPicPr>
            <a:picLocks noChangeAspect="1"/>
          </p:cNvPicPr>
          <p:nvPr userDrawn="1"/>
        </p:nvPicPr>
        <p:blipFill>
          <a:blip r:embed="rId2"/>
          <a:stretch>
            <a:fillRect/>
          </a:stretch>
        </p:blipFill>
        <p:spPr>
          <a:xfrm>
            <a:off x="8159262" y="6353905"/>
            <a:ext cx="3600738" cy="449446"/>
          </a:xfrm>
          <a:prstGeom prst="rect">
            <a:avLst/>
          </a:prstGeom>
        </p:spPr>
      </p:pic>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8" name="Rectángulo 27">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31" name="Forma libre: Forma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 name="Marcador de título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11328000" cy="432000"/>
          </a:xfrm>
          <a:prstGeom prst="rect">
            <a:avLst/>
          </a:prstGeom>
        </p:spPr>
        <p:txBody>
          <a:bodyPr vert="horz" lIns="0" tIns="0" rIns="0" bIns="0" rtlCol="0" anchor="ctr">
            <a:noAutofit/>
          </a:bodyPr>
          <a:lstStyle/>
          <a:p>
            <a:pPr rtl="0"/>
            <a:r>
              <a:rPr lang="es-ES" noProof="0"/>
              <a:t>Haga clic para editar el título de la página</a:t>
            </a:r>
          </a:p>
        </p:txBody>
      </p:sp>
      <p:sp>
        <p:nvSpPr>
          <p:cNvPr id="3" name="Marcador de texto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11328000" cy="4679250"/>
          </a:xfrm>
          <a:prstGeom prst="rect">
            <a:avLst/>
          </a:prstGeom>
        </p:spPr>
        <p:txBody>
          <a:bodyPr vert="horz" lIns="0" tIns="0" rIns="0" bIns="0" rtlCol="0">
            <a:no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ie de página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439820"/>
            <a:ext cx="5664000" cy="295062"/>
          </a:xfrm>
          <a:prstGeom prst="rect">
            <a:avLst/>
          </a:prstGeom>
          <a:noFill/>
        </p:spPr>
        <p:txBody>
          <a:bodyPr vert="horz" lIns="0" tIns="0" rIns="0" bIns="0" rtlCol="0" anchor="ctr"/>
          <a:lstStyle>
            <a:lvl1pPr algn="l">
              <a:defRPr sz="1200">
                <a:solidFill>
                  <a:schemeClr val="tx1">
                    <a:lumMod val="75000"/>
                    <a:lumOff val="25000"/>
                  </a:schemeClr>
                </a:solidFill>
              </a:defRPr>
            </a:lvl1pPr>
          </a:lstStyle>
          <a:p>
            <a:pPr rtl="0"/>
            <a:r>
              <a:rPr lang="es-ES" noProof="0"/>
              <a:t>Agregue un pie de página</a:t>
            </a:r>
          </a:p>
        </p:txBody>
      </p:sp>
      <p:sp>
        <p:nvSpPr>
          <p:cNvPr id="6" name="Marcador de número de diapositiva 5">
            <a:extLst>
              <a:ext uri="{FF2B5EF4-FFF2-40B4-BE49-F238E27FC236}">
                <a16:creationId xmlns:a16="http://schemas.microsoft.com/office/drawing/2014/main" id="{5ECA3099-A94F-4C3E-BC29-780EDD38F722}"/>
              </a:ext>
            </a:extLst>
          </p:cNvPr>
          <p:cNvSpPr>
            <a:spLocks noGrp="1"/>
          </p:cNvSpPr>
          <p:nvPr>
            <p:ph type="sldNum" sz="quarter" idx="4"/>
          </p:nvPr>
        </p:nvSpPr>
        <p:spPr>
          <a:xfrm>
            <a:off x="11760000" y="6371351"/>
            <a:ext cx="432000" cy="432000"/>
          </a:xfrm>
          <a:prstGeom prst="rect">
            <a:avLst/>
          </a:prstGeom>
          <a:solidFill>
            <a:schemeClr val="tx1">
              <a:lumMod val="75000"/>
              <a:lumOff val="25000"/>
            </a:schemeClr>
          </a:solidFill>
        </p:spPr>
        <p:txBody>
          <a:bodyPr vert="horz" lIns="0" tIns="0" rIns="0" bIns="0" rtlCol="0" anchor="ctr"/>
          <a:lstStyle>
            <a:lvl1pPr algn="ctr">
              <a:defRPr sz="1200">
                <a:solidFill>
                  <a:schemeClr val="bg1"/>
                </a:solidFill>
                <a:latin typeface="+mj-lt"/>
              </a:defRPr>
            </a:lvl1pPr>
          </a:lstStyle>
          <a:p>
            <a:pPr rtl="0"/>
            <a:fld id="{19B51A1E-902D-48AF-9020-955120F399B6}" type="slidenum">
              <a:rPr lang="es-ES" noProof="0" smtClean="0"/>
              <a:pPr rtl="0"/>
              <a:t>‹Nº›</a:t>
            </a:fld>
            <a:endParaRPr lang="es-ES" noProof="0"/>
          </a:p>
        </p:txBody>
      </p:sp>
      <p:sp>
        <p:nvSpPr>
          <p:cNvPr id="4" name="Cuadro de texto 3">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rtl="0">
              <a:lnSpc>
                <a:spcPts val="1000"/>
              </a:lnSpc>
            </a:pPr>
            <a:r>
              <a:rPr lang="es-ES" sz="2500" b="1" i="0" spc="-100" noProof="0" dirty="0">
                <a:solidFill>
                  <a:schemeClr val="accent1"/>
                </a:solidFill>
                <a:latin typeface="+mj-lt"/>
              </a:rPr>
              <a:t>TREY</a:t>
            </a:r>
            <a:r>
              <a:rPr lang="es-ES" sz="1600" b="1" i="0" spc="-100" noProof="0" dirty="0">
                <a:solidFill>
                  <a:schemeClr val="accent1"/>
                </a:solidFill>
                <a:latin typeface="+mj-lt"/>
              </a:rPr>
              <a:t> </a:t>
            </a:r>
            <a:br>
              <a:rPr lang="es-ES" sz="1600" b="1" i="0" spc="-100" baseline="0" noProof="0" dirty="0">
                <a:solidFill>
                  <a:schemeClr val="accent1"/>
                </a:solidFill>
                <a:latin typeface="+mj-lt"/>
              </a:rPr>
            </a:br>
            <a:r>
              <a:rPr lang="es-ES" sz="1200" b="0" i="0" spc="140" noProof="0" dirty="0">
                <a:solidFill>
                  <a:schemeClr val="tx1">
                    <a:lumMod val="75000"/>
                    <a:lumOff val="25000"/>
                  </a:schemeClr>
                </a:solidFill>
                <a:latin typeface="+mj-lt"/>
              </a:rPr>
              <a:t>research</a:t>
            </a:r>
          </a:p>
        </p:txBody>
      </p:sp>
      <p:sp>
        <p:nvSpPr>
          <p:cNvPr id="9" name="Rectángulo 8">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sp>
        <p:nvSpPr>
          <p:cNvPr id="29" name="Rectángulo 28">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a:p>
        </p:txBody>
      </p:sp>
      <p:cxnSp>
        <p:nvCxnSpPr>
          <p:cNvPr id="18" name="Conector recto 17">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6" r:id="rId5"/>
    <p:sldLayoutId id="2147483659" r:id="rId6"/>
    <p:sldLayoutId id="2147483660" r:id="rId7"/>
    <p:sldLayoutId id="2147483664" r:id="rId8"/>
    <p:sldLayoutId id="2147483650" r:id="rId9"/>
    <p:sldLayoutId id="2147483652" r:id="rId10"/>
    <p:sldLayoutId id="2147483656" r:id="rId11"/>
    <p:sldLayoutId id="2147483657" r:id="rId12"/>
    <p:sldLayoutId id="2147483654" r:id="rId13"/>
    <p:sldLayoutId id="2147483655" r:id="rId14"/>
  </p:sldLayoutIdLst>
  <p:hf hdr="0" dt="0"/>
  <p:txStyles>
    <p:titleStyle>
      <a:lvl1pPr algn="l" defTabSz="914400" rtl="0" eaLnBrk="1" latinLnBrk="0" hangingPunct="1">
        <a:lnSpc>
          <a:spcPct val="90000"/>
        </a:lnSpc>
        <a:spcBef>
          <a:spcPct val="0"/>
        </a:spcBef>
        <a:buNone/>
        <a:defRPr sz="3200" b="1"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1.png"/><Relationship Id="rId18" Type="http://schemas.microsoft.com/office/2007/relationships/hdphoto" Target="../media/hdphoto11.wdp"/><Relationship Id="rId3" Type="http://schemas.openxmlformats.org/officeDocument/2006/relationships/image" Target="../media/image16.png"/><Relationship Id="rId7" Type="http://schemas.openxmlformats.org/officeDocument/2006/relationships/image" Target="../media/image18.png"/><Relationship Id="rId12" Type="http://schemas.microsoft.com/office/2007/relationships/hdphoto" Target="../media/hdphoto8.wdp"/><Relationship Id="rId17" Type="http://schemas.openxmlformats.org/officeDocument/2006/relationships/image" Target="../media/image23.png"/><Relationship Id="rId2" Type="http://schemas.openxmlformats.org/officeDocument/2006/relationships/image" Target="../media/image6.emf"/><Relationship Id="rId16" Type="http://schemas.microsoft.com/office/2007/relationships/hdphoto" Target="../media/hdphoto10.wdp"/><Relationship Id="rId1" Type="http://schemas.openxmlformats.org/officeDocument/2006/relationships/slideLayout" Target="../slideLayouts/slideLayout12.xml"/><Relationship Id="rId6" Type="http://schemas.microsoft.com/office/2007/relationships/hdphoto" Target="../media/hdphoto5.wdp"/><Relationship Id="rId11" Type="http://schemas.openxmlformats.org/officeDocument/2006/relationships/image" Target="../media/image20.png"/><Relationship Id="rId5" Type="http://schemas.openxmlformats.org/officeDocument/2006/relationships/image" Target="../media/image17.png"/><Relationship Id="rId15" Type="http://schemas.openxmlformats.org/officeDocument/2006/relationships/image" Target="../media/image22.png"/><Relationship Id="rId10" Type="http://schemas.microsoft.com/office/2007/relationships/hdphoto" Target="../media/hdphoto7.wdp"/><Relationship Id="rId19" Type="http://schemas.openxmlformats.org/officeDocument/2006/relationships/image" Target="../media/image13.png"/><Relationship Id="rId4" Type="http://schemas.microsoft.com/office/2007/relationships/hdphoto" Target="../media/hdphoto4.wdp"/><Relationship Id="rId9" Type="http://schemas.openxmlformats.org/officeDocument/2006/relationships/image" Target="../media/image19.png"/><Relationship Id="rId14" Type="http://schemas.microsoft.com/office/2007/relationships/hdphoto" Target="../media/hdphoto9.wdp"/></Relationships>
</file>

<file path=ppt/slides/_rels/slide11.xml.rels><?xml version="1.0" encoding="UTF-8" standalone="yes"?>
<Relationships xmlns="http://schemas.openxmlformats.org/package/2006/relationships"><Relationship Id="rId8" Type="http://schemas.microsoft.com/office/2007/relationships/hdphoto" Target="../media/hdphoto14.wdp"/><Relationship Id="rId13" Type="http://schemas.microsoft.com/office/2007/relationships/hdphoto" Target="../media/hdphoto16.wdp"/><Relationship Id="rId18" Type="http://schemas.openxmlformats.org/officeDocument/2006/relationships/image" Target="../media/image32.png"/><Relationship Id="rId3" Type="http://schemas.openxmlformats.org/officeDocument/2006/relationships/image" Target="../media/image24.png"/><Relationship Id="rId21" Type="http://schemas.microsoft.com/office/2007/relationships/hdphoto" Target="../media/hdphoto20.wdp"/><Relationship Id="rId7" Type="http://schemas.openxmlformats.org/officeDocument/2006/relationships/image" Target="../media/image26.png"/><Relationship Id="rId12" Type="http://schemas.openxmlformats.org/officeDocument/2006/relationships/image" Target="../media/image29.png"/><Relationship Id="rId17" Type="http://schemas.microsoft.com/office/2007/relationships/hdphoto" Target="../media/hdphoto18.wdp"/><Relationship Id="rId2" Type="http://schemas.openxmlformats.org/officeDocument/2006/relationships/image" Target="../media/image6.emf"/><Relationship Id="rId16" Type="http://schemas.openxmlformats.org/officeDocument/2006/relationships/image" Target="../media/image31.png"/><Relationship Id="rId20" Type="http://schemas.openxmlformats.org/officeDocument/2006/relationships/image" Target="../media/image33.png"/><Relationship Id="rId1" Type="http://schemas.openxmlformats.org/officeDocument/2006/relationships/slideLayout" Target="../slideLayouts/slideLayout12.xml"/><Relationship Id="rId6" Type="http://schemas.microsoft.com/office/2007/relationships/hdphoto" Target="../media/hdphoto13.wdp"/><Relationship Id="rId11" Type="http://schemas.openxmlformats.org/officeDocument/2006/relationships/image" Target="../media/image28.png"/><Relationship Id="rId24" Type="http://schemas.openxmlformats.org/officeDocument/2006/relationships/image" Target="../media/image13.png"/><Relationship Id="rId5" Type="http://schemas.openxmlformats.org/officeDocument/2006/relationships/image" Target="../media/image25.png"/><Relationship Id="rId15" Type="http://schemas.microsoft.com/office/2007/relationships/hdphoto" Target="../media/hdphoto17.wdp"/><Relationship Id="rId23" Type="http://schemas.microsoft.com/office/2007/relationships/hdphoto" Target="../media/hdphoto21.wdp"/><Relationship Id="rId10" Type="http://schemas.microsoft.com/office/2007/relationships/hdphoto" Target="../media/hdphoto15.wdp"/><Relationship Id="rId19" Type="http://schemas.microsoft.com/office/2007/relationships/hdphoto" Target="../media/hdphoto19.wdp"/><Relationship Id="rId4" Type="http://schemas.microsoft.com/office/2007/relationships/hdphoto" Target="../media/hdphoto12.wdp"/><Relationship Id="rId9" Type="http://schemas.openxmlformats.org/officeDocument/2006/relationships/image" Target="../media/image27.png"/><Relationship Id="rId14" Type="http://schemas.openxmlformats.org/officeDocument/2006/relationships/image" Target="../media/image30.png"/><Relationship Id="rId22"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6.emf"/><Relationship Id="rId1" Type="http://schemas.openxmlformats.org/officeDocument/2006/relationships/slideLayout" Target="../slideLayouts/slideLayout10.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13.png"/><Relationship Id="rId4" Type="http://schemas.openxmlformats.org/officeDocument/2006/relationships/image" Target="../media/image36.png"/><Relationship Id="rId9" Type="http://schemas.microsoft.com/office/2007/relationships/hdphoto" Target="../media/hdphoto22.wdp"/></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microsoft.com/office/2007/relationships/hdphoto" Target="../media/hdphoto25.wdp"/><Relationship Id="rId13" Type="http://schemas.openxmlformats.org/officeDocument/2006/relationships/image" Target="../media/image50.png"/><Relationship Id="rId18" Type="http://schemas.microsoft.com/office/2007/relationships/hdphoto" Target="../media/hdphoto30.wdp"/><Relationship Id="rId26" Type="http://schemas.microsoft.com/office/2007/relationships/hdphoto" Target="../media/hdphoto34.wdp"/><Relationship Id="rId3" Type="http://schemas.openxmlformats.org/officeDocument/2006/relationships/image" Target="../media/image45.png"/><Relationship Id="rId21" Type="http://schemas.openxmlformats.org/officeDocument/2006/relationships/image" Target="../media/image54.png"/><Relationship Id="rId7" Type="http://schemas.openxmlformats.org/officeDocument/2006/relationships/image" Target="../media/image47.png"/><Relationship Id="rId12" Type="http://schemas.microsoft.com/office/2007/relationships/hdphoto" Target="../media/hdphoto27.wdp"/><Relationship Id="rId17" Type="http://schemas.openxmlformats.org/officeDocument/2006/relationships/image" Target="../media/image52.png"/><Relationship Id="rId25" Type="http://schemas.openxmlformats.org/officeDocument/2006/relationships/image" Target="../media/image56.png"/><Relationship Id="rId2" Type="http://schemas.openxmlformats.org/officeDocument/2006/relationships/notesSlide" Target="../notesSlides/notesSlide9.xml"/><Relationship Id="rId16" Type="http://schemas.microsoft.com/office/2007/relationships/hdphoto" Target="../media/hdphoto29.wdp"/><Relationship Id="rId20" Type="http://schemas.microsoft.com/office/2007/relationships/hdphoto" Target="../media/hdphoto31.wdp"/><Relationship Id="rId1" Type="http://schemas.openxmlformats.org/officeDocument/2006/relationships/slideLayout" Target="../slideLayouts/slideLayout13.xml"/><Relationship Id="rId6" Type="http://schemas.microsoft.com/office/2007/relationships/hdphoto" Target="../media/hdphoto24.wdp"/><Relationship Id="rId11" Type="http://schemas.openxmlformats.org/officeDocument/2006/relationships/image" Target="../media/image49.png"/><Relationship Id="rId24" Type="http://schemas.microsoft.com/office/2007/relationships/hdphoto" Target="../media/hdphoto33.wdp"/><Relationship Id="rId5" Type="http://schemas.openxmlformats.org/officeDocument/2006/relationships/image" Target="../media/image46.png"/><Relationship Id="rId15" Type="http://schemas.openxmlformats.org/officeDocument/2006/relationships/image" Target="../media/image51.png"/><Relationship Id="rId23" Type="http://schemas.openxmlformats.org/officeDocument/2006/relationships/image" Target="../media/image55.png"/><Relationship Id="rId28" Type="http://schemas.openxmlformats.org/officeDocument/2006/relationships/image" Target="../media/image43.png"/><Relationship Id="rId10" Type="http://schemas.microsoft.com/office/2007/relationships/hdphoto" Target="../media/hdphoto26.wdp"/><Relationship Id="rId19" Type="http://schemas.openxmlformats.org/officeDocument/2006/relationships/image" Target="../media/image53.png"/><Relationship Id="rId4" Type="http://schemas.microsoft.com/office/2007/relationships/hdphoto" Target="../media/hdphoto23.wdp"/><Relationship Id="rId9" Type="http://schemas.openxmlformats.org/officeDocument/2006/relationships/image" Target="../media/image48.png"/><Relationship Id="rId14" Type="http://schemas.microsoft.com/office/2007/relationships/hdphoto" Target="../media/hdphoto28.wdp"/><Relationship Id="rId22" Type="http://schemas.microsoft.com/office/2007/relationships/hdphoto" Target="../media/hdphoto32.wdp"/><Relationship Id="rId27"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59.png"/><Relationship Id="rId4" Type="http://schemas.openxmlformats.org/officeDocument/2006/relationships/image" Target="../media/image6.emf"/></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emf"/><Relationship Id="rId7"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emf"/><Relationship Id="rId4" Type="http://schemas.openxmlformats.org/officeDocument/2006/relationships/image" Target="../media/image62.emf"/><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6.emf"/><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3.png"/><Relationship Id="rId5" Type="http://schemas.microsoft.com/office/2007/relationships/hdphoto" Target="../media/hdphoto35.wdp"/><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6.png"/><Relationship Id="rId7" Type="http://schemas.openxmlformats.org/officeDocument/2006/relationships/image" Target="../media/image70.emf"/><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69.emf"/><Relationship Id="rId11" Type="http://schemas.openxmlformats.org/officeDocument/2006/relationships/image" Target="../media/image60.png"/><Relationship Id="rId5" Type="http://schemas.openxmlformats.org/officeDocument/2006/relationships/image" Target="../media/image68.emf"/><Relationship Id="rId10" Type="http://schemas.openxmlformats.org/officeDocument/2006/relationships/image" Target="../media/image61.png"/><Relationship Id="rId4" Type="http://schemas.openxmlformats.org/officeDocument/2006/relationships/image" Target="../media/image67.emf"/><Relationship Id="rId9"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microsoft.com/office/2007/relationships/hdphoto" Target="../media/hdphoto38.wdp"/><Relationship Id="rId13" Type="http://schemas.openxmlformats.org/officeDocument/2006/relationships/image" Target="../media/image77.png"/><Relationship Id="rId3" Type="http://schemas.microsoft.com/office/2007/relationships/hdphoto" Target="../media/hdphoto36.wdp"/><Relationship Id="rId7" Type="http://schemas.openxmlformats.org/officeDocument/2006/relationships/image" Target="../media/image74.png"/><Relationship Id="rId12" Type="http://schemas.microsoft.com/office/2007/relationships/hdphoto" Target="../media/hdphoto40.wdp"/><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6.emf"/><Relationship Id="rId11" Type="http://schemas.openxmlformats.org/officeDocument/2006/relationships/image" Target="../media/image76.png"/><Relationship Id="rId5" Type="http://schemas.microsoft.com/office/2007/relationships/hdphoto" Target="../media/hdphoto37.wdp"/><Relationship Id="rId15" Type="http://schemas.openxmlformats.org/officeDocument/2006/relationships/image" Target="../media/image43.png"/><Relationship Id="rId10" Type="http://schemas.microsoft.com/office/2007/relationships/hdphoto" Target="../media/hdphoto39.wdp"/><Relationship Id="rId4" Type="http://schemas.openxmlformats.org/officeDocument/2006/relationships/image" Target="../media/image73.png"/><Relationship Id="rId9" Type="http://schemas.openxmlformats.org/officeDocument/2006/relationships/image" Target="../media/image75.png"/><Relationship Id="rId14" Type="http://schemas.microsoft.com/office/2007/relationships/hdphoto" Target="../media/hdphoto41.wdp"/></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81.png"/><Relationship Id="rId4" Type="http://schemas.openxmlformats.org/officeDocument/2006/relationships/image" Target="../media/image80.png"/></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79.png"/><Relationship Id="rId4" Type="http://schemas.openxmlformats.org/officeDocument/2006/relationships/image" Target="../media/image80.png"/></Relationships>
</file>

<file path=ppt/slides/_rels/slide24.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92.png"/><Relationship Id="rId3" Type="http://schemas.openxmlformats.org/officeDocument/2006/relationships/image" Target="../media/image84.png"/><Relationship Id="rId7" Type="http://schemas.microsoft.com/office/2007/relationships/hdphoto" Target="../media/hdphoto42.wdp"/><Relationship Id="rId12" Type="http://schemas.microsoft.com/office/2007/relationships/hdphoto" Target="../media/hdphoto43.wdp"/><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1.png"/><Relationship Id="rId5" Type="http://schemas.openxmlformats.org/officeDocument/2006/relationships/image" Target="../media/image86.png"/><Relationship Id="rId15" Type="http://schemas.openxmlformats.org/officeDocument/2006/relationships/image" Target="../media/image43.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9.png"/><Relationship Id="rId14" Type="http://schemas.openxmlformats.org/officeDocument/2006/relationships/image" Target="../media/image93.png"/></Relationships>
</file>

<file path=ppt/slides/_rels/slide25.xml.rels><?xml version="1.0" encoding="UTF-8" standalone="yes"?>
<Relationships xmlns="http://schemas.openxmlformats.org/package/2006/relationships"><Relationship Id="rId13" Type="http://schemas.openxmlformats.org/officeDocument/2006/relationships/image" Target="../media/image99.png"/><Relationship Id="rId18" Type="http://schemas.microsoft.com/office/2007/relationships/hdphoto" Target="../media/hdphoto51.wdp"/><Relationship Id="rId26" Type="http://schemas.microsoft.com/office/2007/relationships/hdphoto" Target="../media/hdphoto55.wdp"/><Relationship Id="rId3" Type="http://schemas.microsoft.com/office/2007/relationships/hdphoto" Target="../media/hdphoto44.wdp"/><Relationship Id="rId21" Type="http://schemas.openxmlformats.org/officeDocument/2006/relationships/image" Target="../media/image103.png"/><Relationship Id="rId34" Type="http://schemas.openxmlformats.org/officeDocument/2006/relationships/image" Target="../media/image43.png"/><Relationship Id="rId7" Type="http://schemas.openxmlformats.org/officeDocument/2006/relationships/image" Target="../media/image96.png"/><Relationship Id="rId12" Type="http://schemas.microsoft.com/office/2007/relationships/hdphoto" Target="../media/hdphoto48.wdp"/><Relationship Id="rId17" Type="http://schemas.openxmlformats.org/officeDocument/2006/relationships/image" Target="../media/image101.png"/><Relationship Id="rId25" Type="http://schemas.openxmlformats.org/officeDocument/2006/relationships/image" Target="../media/image105.png"/><Relationship Id="rId33" Type="http://schemas.openxmlformats.org/officeDocument/2006/relationships/image" Target="../media/image110.png"/><Relationship Id="rId2" Type="http://schemas.openxmlformats.org/officeDocument/2006/relationships/image" Target="../media/image94.png"/><Relationship Id="rId16" Type="http://schemas.microsoft.com/office/2007/relationships/hdphoto" Target="../media/hdphoto50.wdp"/><Relationship Id="rId20" Type="http://schemas.microsoft.com/office/2007/relationships/hdphoto" Target="../media/hdphoto52.wdp"/><Relationship Id="rId29" Type="http://schemas.openxmlformats.org/officeDocument/2006/relationships/image" Target="../media/image107.png"/><Relationship Id="rId1" Type="http://schemas.openxmlformats.org/officeDocument/2006/relationships/slideLayout" Target="../slideLayouts/slideLayout7.xml"/><Relationship Id="rId6" Type="http://schemas.microsoft.com/office/2007/relationships/hdphoto" Target="../media/hdphoto45.wdp"/><Relationship Id="rId11" Type="http://schemas.openxmlformats.org/officeDocument/2006/relationships/image" Target="../media/image98.png"/><Relationship Id="rId24" Type="http://schemas.microsoft.com/office/2007/relationships/hdphoto" Target="../media/hdphoto54.wdp"/><Relationship Id="rId32" Type="http://schemas.microsoft.com/office/2007/relationships/hdphoto" Target="../media/hdphoto57.wdp"/><Relationship Id="rId5" Type="http://schemas.openxmlformats.org/officeDocument/2006/relationships/image" Target="../media/image95.png"/><Relationship Id="rId15" Type="http://schemas.openxmlformats.org/officeDocument/2006/relationships/image" Target="../media/image100.png"/><Relationship Id="rId23" Type="http://schemas.openxmlformats.org/officeDocument/2006/relationships/image" Target="../media/image104.png"/><Relationship Id="rId28" Type="http://schemas.microsoft.com/office/2007/relationships/hdphoto" Target="../media/hdphoto56.wdp"/><Relationship Id="rId10" Type="http://schemas.microsoft.com/office/2007/relationships/hdphoto" Target="../media/hdphoto47.wdp"/><Relationship Id="rId19" Type="http://schemas.openxmlformats.org/officeDocument/2006/relationships/image" Target="../media/image102.png"/><Relationship Id="rId31" Type="http://schemas.openxmlformats.org/officeDocument/2006/relationships/image" Target="../media/image109.png"/><Relationship Id="rId4" Type="http://schemas.openxmlformats.org/officeDocument/2006/relationships/image" Target="../media/image6.emf"/><Relationship Id="rId9" Type="http://schemas.openxmlformats.org/officeDocument/2006/relationships/image" Target="../media/image97.png"/><Relationship Id="rId14" Type="http://schemas.microsoft.com/office/2007/relationships/hdphoto" Target="../media/hdphoto49.wdp"/><Relationship Id="rId22" Type="http://schemas.microsoft.com/office/2007/relationships/hdphoto" Target="../media/hdphoto53.wdp"/><Relationship Id="rId27" Type="http://schemas.openxmlformats.org/officeDocument/2006/relationships/image" Target="../media/image106.png"/><Relationship Id="rId30" Type="http://schemas.openxmlformats.org/officeDocument/2006/relationships/image" Target="../media/image108.png"/><Relationship Id="rId8" Type="http://schemas.microsoft.com/office/2007/relationships/hdphoto" Target="../media/hdphoto46.wdp"/></Relationships>
</file>

<file path=ppt/slides/_rels/slide2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6.emf"/></Relationships>
</file>

<file path=ppt/slides/_rels/slide27.xml.rels><?xml version="1.0" encoding="UTF-8" standalone="yes"?>
<Relationships xmlns="http://schemas.openxmlformats.org/package/2006/relationships"><Relationship Id="rId13" Type="http://schemas.openxmlformats.org/officeDocument/2006/relationships/image" Target="../media/image122.png"/><Relationship Id="rId18" Type="http://schemas.openxmlformats.org/officeDocument/2006/relationships/image" Target="../media/image127.png"/><Relationship Id="rId26" Type="http://schemas.openxmlformats.org/officeDocument/2006/relationships/image" Target="../media/image135.png"/><Relationship Id="rId39" Type="http://schemas.openxmlformats.org/officeDocument/2006/relationships/image" Target="../media/image148.jpeg"/><Relationship Id="rId21" Type="http://schemas.openxmlformats.org/officeDocument/2006/relationships/image" Target="../media/image130.png"/><Relationship Id="rId34" Type="http://schemas.openxmlformats.org/officeDocument/2006/relationships/image" Target="../media/image143.png"/><Relationship Id="rId42" Type="http://schemas.openxmlformats.org/officeDocument/2006/relationships/image" Target="../media/image151.png"/><Relationship Id="rId7" Type="http://schemas.openxmlformats.org/officeDocument/2006/relationships/image" Target="../media/image116.jpeg"/><Relationship Id="rId2" Type="http://schemas.openxmlformats.org/officeDocument/2006/relationships/image" Target="../media/image112.png"/><Relationship Id="rId16" Type="http://schemas.openxmlformats.org/officeDocument/2006/relationships/image" Target="../media/image125.png"/><Relationship Id="rId29" Type="http://schemas.openxmlformats.org/officeDocument/2006/relationships/image" Target="../media/image138.jpeg"/><Relationship Id="rId1" Type="http://schemas.openxmlformats.org/officeDocument/2006/relationships/slideLayout" Target="../slideLayouts/slideLayout7.xml"/><Relationship Id="rId6" Type="http://schemas.openxmlformats.org/officeDocument/2006/relationships/image" Target="../media/image115.jpeg"/><Relationship Id="rId11" Type="http://schemas.openxmlformats.org/officeDocument/2006/relationships/image" Target="../media/image120.jpeg"/><Relationship Id="rId24" Type="http://schemas.openxmlformats.org/officeDocument/2006/relationships/image" Target="../media/image133.jpeg"/><Relationship Id="rId32" Type="http://schemas.openxmlformats.org/officeDocument/2006/relationships/image" Target="../media/image141.png"/><Relationship Id="rId37" Type="http://schemas.openxmlformats.org/officeDocument/2006/relationships/image" Target="../media/image146.png"/><Relationship Id="rId40" Type="http://schemas.openxmlformats.org/officeDocument/2006/relationships/image" Target="../media/image149.png"/><Relationship Id="rId45" Type="http://schemas.openxmlformats.org/officeDocument/2006/relationships/image" Target="../media/image154.png"/><Relationship Id="rId5" Type="http://schemas.openxmlformats.org/officeDocument/2006/relationships/image" Target="../media/image114.jpeg"/><Relationship Id="rId15" Type="http://schemas.openxmlformats.org/officeDocument/2006/relationships/image" Target="../media/image124.png"/><Relationship Id="rId23" Type="http://schemas.openxmlformats.org/officeDocument/2006/relationships/image" Target="../media/image132.png"/><Relationship Id="rId28" Type="http://schemas.openxmlformats.org/officeDocument/2006/relationships/image" Target="../media/image137.png"/><Relationship Id="rId36" Type="http://schemas.openxmlformats.org/officeDocument/2006/relationships/image" Target="../media/image145.png"/><Relationship Id="rId10" Type="http://schemas.openxmlformats.org/officeDocument/2006/relationships/image" Target="../media/image119.jpeg"/><Relationship Id="rId19" Type="http://schemas.openxmlformats.org/officeDocument/2006/relationships/image" Target="../media/image128.png"/><Relationship Id="rId31" Type="http://schemas.openxmlformats.org/officeDocument/2006/relationships/image" Target="../media/image140.png"/><Relationship Id="rId44" Type="http://schemas.openxmlformats.org/officeDocument/2006/relationships/image" Target="../media/image153.png"/><Relationship Id="rId4" Type="http://schemas.openxmlformats.org/officeDocument/2006/relationships/image" Target="../media/image113.png"/><Relationship Id="rId9" Type="http://schemas.openxmlformats.org/officeDocument/2006/relationships/image" Target="../media/image118.jpeg"/><Relationship Id="rId14" Type="http://schemas.openxmlformats.org/officeDocument/2006/relationships/image" Target="../media/image123.png"/><Relationship Id="rId22" Type="http://schemas.openxmlformats.org/officeDocument/2006/relationships/image" Target="../media/image131.png"/><Relationship Id="rId27" Type="http://schemas.openxmlformats.org/officeDocument/2006/relationships/image" Target="../media/image136.png"/><Relationship Id="rId30" Type="http://schemas.openxmlformats.org/officeDocument/2006/relationships/image" Target="../media/image139.png"/><Relationship Id="rId35" Type="http://schemas.openxmlformats.org/officeDocument/2006/relationships/image" Target="../media/image144.png"/><Relationship Id="rId43" Type="http://schemas.openxmlformats.org/officeDocument/2006/relationships/image" Target="../media/image152.png"/><Relationship Id="rId8" Type="http://schemas.openxmlformats.org/officeDocument/2006/relationships/image" Target="../media/image117.jpeg"/><Relationship Id="rId3" Type="http://schemas.microsoft.com/office/2007/relationships/hdphoto" Target="../media/hdphoto58.wdp"/><Relationship Id="rId12" Type="http://schemas.openxmlformats.org/officeDocument/2006/relationships/image" Target="../media/image121.jpeg"/><Relationship Id="rId17" Type="http://schemas.openxmlformats.org/officeDocument/2006/relationships/image" Target="../media/image126.png"/><Relationship Id="rId25" Type="http://schemas.openxmlformats.org/officeDocument/2006/relationships/image" Target="../media/image134.png"/><Relationship Id="rId33" Type="http://schemas.openxmlformats.org/officeDocument/2006/relationships/image" Target="../media/image142.jpeg"/><Relationship Id="rId38" Type="http://schemas.openxmlformats.org/officeDocument/2006/relationships/image" Target="../media/image147.png"/><Relationship Id="rId46" Type="http://schemas.openxmlformats.org/officeDocument/2006/relationships/image" Target="../media/image155.png"/><Relationship Id="rId20" Type="http://schemas.openxmlformats.org/officeDocument/2006/relationships/image" Target="../media/image129.jpeg"/><Relationship Id="rId41" Type="http://schemas.openxmlformats.org/officeDocument/2006/relationships/image" Target="../media/image15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emf"/><Relationship Id="rId1" Type="http://schemas.openxmlformats.org/officeDocument/2006/relationships/slideLayout" Target="../slideLayouts/slideLayout9.xml"/><Relationship Id="rId5" Type="http://schemas.openxmlformats.org/officeDocument/2006/relationships/image" Target="../media/image7.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6.emf"/></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Manos que se unen en un círculo">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2"/>
            <a:ext cx="9780588" cy="6804025"/>
          </a:xfrm>
        </p:spPr>
      </p:pic>
      <p:sp>
        <p:nvSpPr>
          <p:cNvPr id="4" name="Subtítulo 3">
            <a:extLst>
              <a:ext uri="{FF2B5EF4-FFF2-40B4-BE49-F238E27FC236}">
                <a16:creationId xmlns:a16="http://schemas.microsoft.com/office/drawing/2014/main" id="{4772945D-CA91-4CFE-8EB7-941C7618C994}"/>
              </a:ext>
            </a:extLst>
          </p:cNvPr>
          <p:cNvSpPr>
            <a:spLocks noGrp="1"/>
          </p:cNvSpPr>
          <p:nvPr>
            <p:ph type="subTitle" idx="1"/>
          </p:nvPr>
        </p:nvSpPr>
        <p:spPr>
          <a:xfrm>
            <a:off x="3339546" y="4061039"/>
            <a:ext cx="6580188" cy="580921"/>
          </a:xfrm>
        </p:spPr>
        <p:txBody>
          <a:bodyPr rtlCol="0"/>
          <a:lstStyle/>
          <a:p>
            <a:r>
              <a:rPr lang="es-ES" dirty="0"/>
              <a:t>TOGETHER WORKING</a:t>
            </a:r>
          </a:p>
        </p:txBody>
      </p:sp>
      <p:pic>
        <p:nvPicPr>
          <p:cNvPr id="6" name="Imagen 5">
            <a:extLst>
              <a:ext uri="{FF2B5EF4-FFF2-40B4-BE49-F238E27FC236}">
                <a16:creationId xmlns:a16="http://schemas.microsoft.com/office/drawing/2014/main" id="{3B1C886A-4F73-872F-37B8-A7990334A1AE}"/>
              </a:ext>
            </a:extLst>
          </p:cNvPr>
          <p:cNvPicPr>
            <a:picLocks noChangeAspect="1"/>
          </p:cNvPicPr>
          <p:nvPr/>
        </p:nvPicPr>
        <p:blipFill>
          <a:blip r:embed="rId4"/>
          <a:stretch>
            <a:fillRect/>
          </a:stretch>
        </p:blipFill>
        <p:spPr>
          <a:xfrm>
            <a:off x="3339546" y="2871286"/>
            <a:ext cx="7535102" cy="1189753"/>
          </a:xfrm>
          <a:prstGeom prst="rect">
            <a:avLst/>
          </a:prstGeom>
        </p:spPr>
      </p:pic>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upo 45"/>
          <p:cNvGrpSpPr/>
          <p:nvPr/>
        </p:nvGrpSpPr>
        <p:grpSpPr>
          <a:xfrm>
            <a:off x="8763300" y="1259840"/>
            <a:ext cx="2885933" cy="4443169"/>
            <a:chOff x="3601392" y="2001519"/>
            <a:chExt cx="2866031" cy="4352386"/>
          </a:xfrm>
          <a:solidFill>
            <a:schemeClr val="accent6">
              <a:lumMod val="20000"/>
              <a:lumOff val="80000"/>
            </a:schemeClr>
          </a:solidFill>
        </p:grpSpPr>
        <p:sp>
          <p:nvSpPr>
            <p:cNvPr id="43" name="Rectángulo 42"/>
            <p:cNvSpPr/>
            <p:nvPr/>
          </p:nvSpPr>
          <p:spPr>
            <a:xfrm>
              <a:off x="3601392" y="2001519"/>
              <a:ext cx="2866031" cy="4352386"/>
            </a:xfrm>
            <a:prstGeom prst="rect">
              <a:avLst/>
            </a:prstGeom>
            <a:grp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lgn="ctr">
                <a:lnSpc>
                  <a:spcPct val="150000"/>
                </a:lnSpc>
                <a:buBlip>
                  <a:blip r:embed="rId2"/>
                </a:buBlip>
              </a:pPr>
              <a:r>
                <a:rPr lang="es-ES" b="1" dirty="0">
                  <a:solidFill>
                    <a:schemeClr val="tx1"/>
                  </a:solidFill>
                </a:rPr>
                <a:t>Cinta ignífuga</a:t>
              </a:r>
            </a:p>
          </p:txBody>
        </p:sp>
        <p:pic>
          <p:nvPicPr>
            <p:cNvPr id="38" name="Imagen 37"/>
            <p:cNvPicPr>
              <a:picLocks noChangeAspect="1"/>
            </p:cNvPicPr>
            <p:nvPr/>
          </p:nvPicPr>
          <p:blipFill>
            <a:blip r:embed="rId3">
              <a:extLst>
                <a:ext uri="{BEBA8EAE-BF5A-486C-A8C5-ECC9F3942E4B}">
                  <a14:imgProps xmlns:a14="http://schemas.microsoft.com/office/drawing/2010/main">
                    <a14:imgLayer r:embed="rId4">
                      <a14:imgEffect>
                        <a14:backgroundRemoval t="3313" b="100000" l="855" r="100000">
                          <a14:foregroundMark x1="72080" y1="62048" x2="72080" y2="62048"/>
                        </a14:backgroundRemoval>
                      </a14:imgEffect>
                    </a14:imgLayer>
                  </a14:imgProps>
                </a:ext>
              </a:extLst>
            </a:blip>
            <a:stretch>
              <a:fillRect/>
            </a:stretch>
          </p:blipFill>
          <p:spPr>
            <a:xfrm>
              <a:off x="4909143" y="4926729"/>
              <a:ext cx="1429648" cy="1249895"/>
            </a:xfrm>
            <a:prstGeom prst="rect">
              <a:avLst/>
            </a:prstGeom>
            <a:ln>
              <a:noFill/>
            </a:ln>
            <a:effectLst>
              <a:outerShdw blurRad="292100" dist="139700" dir="2700000" algn="tl" rotWithShape="0">
                <a:srgbClr val="333333">
                  <a:alpha val="65000"/>
                </a:srgbClr>
              </a:outerShdw>
            </a:effectLst>
          </p:spPr>
          <p:style>
            <a:lnRef idx="2">
              <a:schemeClr val="accent6"/>
            </a:lnRef>
            <a:fillRef idx="1">
              <a:schemeClr val="lt1"/>
            </a:fillRef>
            <a:effectRef idx="0">
              <a:schemeClr val="accent6"/>
            </a:effectRef>
            <a:fontRef idx="minor">
              <a:schemeClr val="dk1"/>
            </a:fontRef>
          </p:style>
        </p:pic>
        <p:pic>
          <p:nvPicPr>
            <p:cNvPr id="39" name="Imagen 38"/>
            <p:cNvPicPr>
              <a:picLocks noChangeAspect="1"/>
            </p:cNvPicPr>
            <p:nvPr/>
          </p:nvPicPr>
          <p:blipFill>
            <a:blip r:embed="rId5">
              <a:extLst>
                <a:ext uri="{BEBA8EAE-BF5A-486C-A8C5-ECC9F3942E4B}">
                  <a14:imgProps xmlns:a14="http://schemas.microsoft.com/office/drawing/2010/main">
                    <a14:imgLayer r:embed="rId6">
                      <a14:imgEffect>
                        <a14:backgroundRemoval t="9738" b="100000" l="297" r="100000"/>
                      </a14:imgEffect>
                    </a14:imgLayer>
                  </a14:imgProps>
                </a:ext>
              </a:extLst>
            </a:blip>
            <a:stretch>
              <a:fillRect/>
            </a:stretch>
          </p:blipFill>
          <p:spPr>
            <a:xfrm>
              <a:off x="4263260" y="3858133"/>
              <a:ext cx="1523052" cy="1115347"/>
            </a:xfrm>
            <a:prstGeom prst="rect">
              <a:avLst/>
            </a:prstGeom>
            <a:ln>
              <a:noFill/>
            </a:ln>
            <a:effectLst>
              <a:outerShdw blurRad="292100" dist="139700" dir="2700000" algn="tl" rotWithShape="0">
                <a:srgbClr val="333333">
                  <a:alpha val="65000"/>
                </a:srgbClr>
              </a:outerShdw>
            </a:effectLst>
          </p:spPr>
          <p:style>
            <a:lnRef idx="2">
              <a:schemeClr val="accent6"/>
            </a:lnRef>
            <a:fillRef idx="1">
              <a:schemeClr val="lt1"/>
            </a:fillRef>
            <a:effectRef idx="0">
              <a:schemeClr val="accent6"/>
            </a:effectRef>
            <a:fontRef idx="minor">
              <a:schemeClr val="dk1"/>
            </a:fontRef>
          </p:style>
        </p:pic>
        <p:pic>
          <p:nvPicPr>
            <p:cNvPr id="40" name="Imagen 39"/>
            <p:cNvPicPr>
              <a:picLocks noChangeAspect="1"/>
            </p:cNvPicPr>
            <p:nvPr/>
          </p:nvPicPr>
          <p:blipFill>
            <a:blip r:embed="rId7">
              <a:extLst>
                <a:ext uri="{BEBA8EAE-BF5A-486C-A8C5-ECC9F3942E4B}">
                  <a14:imgProps xmlns:a14="http://schemas.microsoft.com/office/drawing/2010/main">
                    <a14:imgLayer r:embed="rId8">
                      <a14:imgEffect>
                        <a14:backgroundRemoval t="0" b="100000" l="4573" r="98476">
                          <a14:foregroundMark x1="39634" y1="14373" x2="48780" y2="25382"/>
                          <a14:foregroundMark x1="24085" y1="6422" x2="39634" y2="6422"/>
                          <a14:foregroundMark x1="40854" y1="6422" x2="50000" y2="9480"/>
                          <a14:foregroundMark x1="51829" y1="9786" x2="45732" y2="4281"/>
                          <a14:foregroundMark x1="21951" y1="4281" x2="45427" y2="4281"/>
                          <a14:backgroundMark x1="21341" y1="3364" x2="46037" y2="2752"/>
                        </a14:backgroundRemoval>
                      </a14:imgEffect>
                    </a14:imgLayer>
                  </a14:imgProps>
                </a:ext>
              </a:extLst>
            </a:blip>
            <a:stretch>
              <a:fillRect/>
            </a:stretch>
          </p:blipFill>
          <p:spPr>
            <a:xfrm>
              <a:off x="3778917" y="2726371"/>
              <a:ext cx="1228195" cy="1131762"/>
            </a:xfrm>
            <a:prstGeom prst="rect">
              <a:avLst/>
            </a:prstGeom>
            <a:ln>
              <a:noFill/>
            </a:ln>
            <a:effectLst>
              <a:outerShdw blurRad="292100" dist="139700" dir="2700000" algn="tl" rotWithShape="0">
                <a:srgbClr val="333333">
                  <a:alpha val="65000"/>
                </a:srgbClr>
              </a:outerShdw>
            </a:effectLst>
          </p:spPr>
          <p:style>
            <a:lnRef idx="2">
              <a:schemeClr val="accent6"/>
            </a:lnRef>
            <a:fillRef idx="1">
              <a:schemeClr val="lt1"/>
            </a:fillRef>
            <a:effectRef idx="0">
              <a:schemeClr val="accent6"/>
            </a:effectRef>
            <a:fontRef idx="minor">
              <a:schemeClr val="dk1"/>
            </a:fontRef>
          </p:style>
        </p:pic>
      </p:grpSp>
      <p:sp>
        <p:nvSpPr>
          <p:cNvPr id="7" name="Título 6"/>
          <p:cNvSpPr>
            <a:spLocks noGrp="1"/>
          </p:cNvSpPr>
          <p:nvPr>
            <p:ph type="title"/>
          </p:nvPr>
        </p:nvSpPr>
        <p:spPr/>
        <p:txBody>
          <a:bodyPr/>
          <a:lstStyle/>
          <a:p>
            <a:r>
              <a:rPr lang="es-ES"/>
              <a:t>Protección y aislamientos térmicos</a:t>
            </a:r>
            <a:endParaRPr lang="es-MX"/>
          </a:p>
        </p:txBody>
      </p:sp>
      <p:sp>
        <p:nvSpPr>
          <p:cNvPr id="13" name="Marcador de texto 12"/>
          <p:cNvSpPr>
            <a:spLocks noGrp="1"/>
          </p:cNvSpPr>
          <p:nvPr>
            <p:ph type="body" sz="quarter" idx="32"/>
          </p:nvPr>
        </p:nvSpPr>
        <p:spPr>
          <a:xfrm>
            <a:off x="432000" y="1005840"/>
            <a:ext cx="3347719" cy="5326673"/>
          </a:xfrm>
        </p:spPr>
        <p:txBody>
          <a:bodyPr anchor="ctr"/>
          <a:lstStyle/>
          <a:p>
            <a:pPr>
              <a:lnSpc>
                <a:spcPct val="150000"/>
              </a:lnSpc>
            </a:pPr>
            <a:r>
              <a:rPr lang="es-ES"/>
              <a:t>Sabemos que existen situaciones donde la operación en si expone los equipos, mangueras, tubería y cableado a condiciones extremas, es por ello que OGSC cuenta con la línea de asilamiento térmico donde proponemos soluciones únicas para la protección de sus equipos</a:t>
            </a:r>
          </a:p>
          <a:p>
            <a:pPr>
              <a:lnSpc>
                <a:spcPct val="150000"/>
              </a:lnSpc>
            </a:pPr>
            <a:endParaRPr lang="es-MX"/>
          </a:p>
        </p:txBody>
      </p:sp>
      <p:grpSp>
        <p:nvGrpSpPr>
          <p:cNvPr id="44" name="Grupo 43"/>
          <p:cNvGrpSpPr/>
          <p:nvPr/>
        </p:nvGrpSpPr>
        <p:grpSpPr>
          <a:xfrm>
            <a:off x="4643120" y="1137920"/>
            <a:ext cx="3742622" cy="4805680"/>
            <a:chOff x="672724" y="2001519"/>
            <a:chExt cx="3103534" cy="4318001"/>
          </a:xfrm>
          <a:solidFill>
            <a:schemeClr val="accent6">
              <a:lumMod val="20000"/>
              <a:lumOff val="80000"/>
            </a:schemeClr>
          </a:solidFill>
        </p:grpSpPr>
        <p:sp>
          <p:nvSpPr>
            <p:cNvPr id="28" name="Rectángulo 27"/>
            <p:cNvSpPr/>
            <p:nvPr/>
          </p:nvSpPr>
          <p:spPr>
            <a:xfrm>
              <a:off x="672724" y="2001519"/>
              <a:ext cx="3103534" cy="4318001"/>
            </a:xfrm>
            <a:prstGeom prst="rect">
              <a:avLst/>
            </a:prstGeom>
            <a:grp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lgn="ctr">
                <a:lnSpc>
                  <a:spcPct val="150000"/>
                </a:lnSpc>
                <a:buBlip>
                  <a:blip r:embed="rId2"/>
                </a:buBlip>
              </a:pPr>
              <a:r>
                <a:rPr lang="es-ES" b="1" dirty="0">
                  <a:solidFill>
                    <a:srgbClr val="000000"/>
                  </a:solidFill>
                </a:rPr>
                <a:t>Mangas de calor</a:t>
              </a:r>
            </a:p>
          </p:txBody>
        </p:sp>
        <p:grpSp>
          <p:nvGrpSpPr>
            <p:cNvPr id="30" name="Grupo 29"/>
            <p:cNvGrpSpPr/>
            <p:nvPr/>
          </p:nvGrpSpPr>
          <p:grpSpPr>
            <a:xfrm>
              <a:off x="761644" y="2645432"/>
              <a:ext cx="2951756" cy="3484530"/>
              <a:chOff x="491903" y="1109995"/>
              <a:chExt cx="2719528" cy="3112940"/>
            </a:xfrm>
            <a:grpFill/>
          </p:grpSpPr>
          <p:pic>
            <p:nvPicPr>
              <p:cNvPr id="31" name="Imagen 30"/>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Lst>
              </a:blip>
              <a:srcRect l="10108" t="9180"/>
              <a:stretch/>
            </p:blipFill>
            <p:spPr>
              <a:xfrm>
                <a:off x="1984106" y="1112816"/>
                <a:ext cx="1212439" cy="1125634"/>
              </a:xfrm>
              <a:prstGeom prst="rect">
                <a:avLst/>
              </a:prstGeom>
              <a:grpFill/>
              <a:ln>
                <a:noFill/>
              </a:ln>
              <a:effectLst>
                <a:outerShdw blurRad="292100" dist="139700" dir="2700000" algn="tl" rotWithShape="0">
                  <a:srgbClr val="333333">
                    <a:alpha val="65000"/>
                  </a:srgbClr>
                </a:outerShdw>
              </a:effectLst>
            </p:spPr>
            <p:style>
              <a:lnRef idx="2">
                <a:schemeClr val="accent6"/>
              </a:lnRef>
              <a:fillRef idx="1">
                <a:schemeClr val="lt1"/>
              </a:fillRef>
              <a:effectRef idx="0">
                <a:schemeClr val="accent6"/>
              </a:effectRef>
              <a:fontRef idx="minor">
                <a:schemeClr val="dk1"/>
              </a:fontRef>
            </p:style>
          </p:pic>
          <p:pic>
            <p:nvPicPr>
              <p:cNvPr id="33" name="Imagen 32"/>
              <p:cNvPicPr>
                <a:picLocks noChangeAspect="1"/>
              </p:cNvPicPr>
              <p:nvPr/>
            </p:nvPicPr>
            <p:blipFill>
              <a:blip r:embed="rId11">
                <a:extLst>
                  <a:ext uri="{BEBA8EAE-BF5A-486C-A8C5-ECC9F3942E4B}">
                    <a14:imgProps xmlns:a14="http://schemas.microsoft.com/office/drawing/2010/main">
                      <a14:imgLayer r:embed="rId12">
                        <a14:imgEffect>
                          <a14:backgroundRemoval t="838" b="100000" l="5249" r="98343"/>
                        </a14:imgEffect>
                      </a14:imgLayer>
                    </a14:imgProps>
                  </a:ext>
                </a:extLst>
              </a:blip>
              <a:stretch>
                <a:fillRect/>
              </a:stretch>
            </p:blipFill>
            <p:spPr>
              <a:xfrm rot="16200000" flipH="1" flipV="1">
                <a:off x="501706" y="1116480"/>
                <a:ext cx="1173839" cy="1160870"/>
              </a:xfrm>
              <a:prstGeom prst="rect">
                <a:avLst/>
              </a:prstGeom>
              <a:grpFill/>
              <a:ln>
                <a:noFill/>
              </a:ln>
              <a:effectLst>
                <a:outerShdw blurRad="292100" dist="139700" dir="2700000" algn="tl" rotWithShape="0">
                  <a:srgbClr val="333333">
                    <a:alpha val="65000"/>
                  </a:srgbClr>
                </a:outerShdw>
              </a:effectLst>
            </p:spPr>
            <p:style>
              <a:lnRef idx="2">
                <a:schemeClr val="accent6"/>
              </a:lnRef>
              <a:fillRef idx="1">
                <a:schemeClr val="lt1"/>
              </a:fillRef>
              <a:effectRef idx="0">
                <a:schemeClr val="accent6"/>
              </a:effectRef>
              <a:fontRef idx="minor">
                <a:schemeClr val="dk1"/>
              </a:fontRef>
            </p:style>
          </p:pic>
          <p:pic>
            <p:nvPicPr>
              <p:cNvPr id="35" name="Imagen 34"/>
              <p:cNvPicPr>
                <a:picLocks noChangeAspect="1"/>
              </p:cNvPicPr>
              <p:nvPr/>
            </p:nvPicPr>
            <p:blipFill>
              <a:blip r:embed="rId13">
                <a:extLst>
                  <a:ext uri="{BEBA8EAE-BF5A-486C-A8C5-ECC9F3942E4B}">
                    <a14:imgProps xmlns:a14="http://schemas.microsoft.com/office/drawing/2010/main">
                      <a14:imgLayer r:embed="rId14">
                        <a14:imgEffect>
                          <a14:backgroundRemoval t="9969" b="96573" l="3143" r="99429">
                            <a14:foregroundMark x1="9429" y1="57321" x2="48286" y2="26480"/>
                            <a14:foregroundMark x1="65714" y1="90966" x2="95714" y2="30530"/>
                            <a14:foregroundMark x1="61429" y1="86604" x2="86286" y2="40187"/>
                            <a14:foregroundMark x1="74571" y1="88785" x2="84857" y2="63863"/>
                            <a14:foregroundMark x1="59714" y1="83178" x2="81143" y2="49533"/>
                          </a14:backgroundRemoval>
                        </a14:imgEffect>
                      </a14:imgLayer>
                    </a14:imgProps>
                  </a:ext>
                </a:extLst>
              </a:blip>
              <a:stretch>
                <a:fillRect/>
              </a:stretch>
            </p:blipFill>
            <p:spPr>
              <a:xfrm flipH="1">
                <a:off x="1984105" y="3097301"/>
                <a:ext cx="1227326" cy="1125634"/>
              </a:xfrm>
              <a:prstGeom prst="rect">
                <a:avLst/>
              </a:prstGeom>
              <a:grpFill/>
              <a:ln>
                <a:noFill/>
              </a:ln>
              <a:effectLst>
                <a:outerShdw blurRad="292100" dist="139700" dir="2700000" algn="tl" rotWithShape="0">
                  <a:srgbClr val="333333">
                    <a:alpha val="65000"/>
                  </a:srgbClr>
                </a:outerShdw>
              </a:effectLst>
            </p:spPr>
            <p:style>
              <a:lnRef idx="2">
                <a:schemeClr val="accent6"/>
              </a:lnRef>
              <a:fillRef idx="1">
                <a:schemeClr val="lt1"/>
              </a:fillRef>
              <a:effectRef idx="0">
                <a:schemeClr val="accent6"/>
              </a:effectRef>
              <a:fontRef idx="minor">
                <a:schemeClr val="dk1"/>
              </a:fontRef>
            </p:style>
          </p:pic>
          <p:pic>
            <p:nvPicPr>
              <p:cNvPr id="34" name="Imagen 33"/>
              <p:cNvPicPr>
                <a:picLocks noChangeAspect="1"/>
              </p:cNvPicPr>
              <p:nvPr/>
            </p:nvPicPr>
            <p:blipFill>
              <a:blip r:embed="rId15">
                <a:extLst>
                  <a:ext uri="{BEBA8EAE-BF5A-486C-A8C5-ECC9F3942E4B}">
                    <a14:imgProps xmlns:a14="http://schemas.microsoft.com/office/drawing/2010/main">
                      <a14:imgLayer r:embed="rId16">
                        <a14:imgEffect>
                          <a14:backgroundRemoval t="1205" b="98494" l="0" r="100000">
                            <a14:foregroundMark x1="6534" y1="9940" x2="94318" y2="16265"/>
                            <a14:foregroundMark x1="10511" y1="28614" x2="95739" y2="29819"/>
                            <a14:foregroundMark x1="9375" y1="51205" x2="28977" y2="51205"/>
                            <a14:foregroundMark x1="5114" y1="68373" x2="40341" y2="67169"/>
                            <a14:foregroundMark x1="7955" y1="90964" x2="42614" y2="86747"/>
                            <a14:foregroundMark x1="6818" y1="13554" x2="6818" y2="13554"/>
                            <a14:foregroundMark x1="4830" y1="13855" x2="4830" y2="13855"/>
                            <a14:foregroundMark x1="13636" y1="42470" x2="13636" y2="42470"/>
                            <a14:foregroundMark x1="23295" y1="43373" x2="23295" y2="43373"/>
                            <a14:foregroundMark x1="14489" y1="73494" x2="14489" y2="73494"/>
                            <a14:foregroundMark x1="20739" y1="73494" x2="20739" y2="73494"/>
                            <a14:foregroundMark x1="25000" y1="73494" x2="25000" y2="73494"/>
                            <a14:foregroundMark x1="6250" y1="74096" x2="6250" y2="74096"/>
                            <a14:foregroundMark x1="852" y1="73795" x2="25568" y2="73193"/>
                            <a14:foregroundMark x1="852" y1="42169" x2="23864" y2="42169"/>
                            <a14:foregroundMark x1="568" y1="6024" x2="24148" y2="6928"/>
                            <a14:foregroundMark x1="25852" y1="22289" x2="25852" y2="22289"/>
                            <a14:foregroundMark x1="26420" y1="20783" x2="26420" y2="20783"/>
                            <a14:foregroundMark x1="24432" y1="35843" x2="24432" y2="35843"/>
                            <a14:foregroundMark x1="23295" y1="35843" x2="23295" y2="35843"/>
                            <a14:foregroundMark x1="28409" y1="97590" x2="28409" y2="97590"/>
                            <a14:foregroundMark x1="24716" y1="40361" x2="24716" y2="40361"/>
                            <a14:foregroundMark x1="78693" y1="41265" x2="78693" y2="41265"/>
                            <a14:foregroundMark x1="78693" y1="41265" x2="78693" y2="41265"/>
                            <a14:foregroundMark x1="36080" y1="23494" x2="96875" y2="22590"/>
                            <a14:foregroundMark x1="26136" y1="6928" x2="98864" y2="10843"/>
                            <a14:foregroundMark x1="852" y1="53916" x2="21591" y2="53614"/>
                            <a14:foregroundMark x1="1136" y1="81627" x2="27273" y2="80422"/>
                            <a14:backgroundMark x1="12216" y1="37349" x2="12216" y2="37349"/>
                            <a14:backgroundMark x1="1989" y1="37048" x2="1989" y2="37048"/>
                            <a14:backgroundMark x1="7386" y1="58133" x2="7386" y2="58133"/>
                            <a14:backgroundMark x1="18466" y1="58133" x2="18466" y2="58133"/>
                            <a14:backgroundMark x1="21307" y1="56627" x2="21307" y2="56627"/>
                            <a14:backgroundMark x1="43466" y1="56325" x2="43466" y2="56325"/>
                            <a14:backgroundMark x1="57102" y1="75301" x2="57102" y2="75301"/>
                            <a14:backgroundMark x1="14773" y1="76506" x2="14773" y2="76506"/>
                            <a14:backgroundMark x1="21307" y1="78012" x2="21307" y2="78012"/>
                            <a14:backgroundMark x1="2273" y1="78012" x2="2273" y2="78012"/>
                            <a14:backgroundMark x1="91477" y1="73795" x2="91477" y2="73795"/>
                            <a14:backgroundMark x1="51705" y1="56627" x2="51705" y2="56627"/>
                            <a14:backgroundMark x1="96875" y1="55120" x2="96875" y2="55120"/>
                            <a14:backgroundMark x1="3977" y1="76506" x2="23295" y2="77108"/>
                            <a14:backgroundMark x1="1136" y1="56627" x2="20739" y2="57530"/>
                            <a14:backgroundMark x1="1420" y1="39157" x2="22159" y2="39157"/>
                            <a14:backgroundMark x1="37216" y1="56024" x2="55114" y2="56325"/>
                            <a14:backgroundMark x1="60795" y1="55723" x2="94886" y2="54819"/>
                            <a14:backgroundMark x1="31818" y1="18675" x2="51989" y2="19277"/>
                            <a14:backgroundMark x1="63068" y1="20482" x2="90057" y2="20783"/>
                            <a14:backgroundMark x1="95170" y1="21386" x2="95170" y2="21386"/>
                            <a14:backgroundMark x1="91477" y1="20783" x2="99148" y2="21084"/>
                            <a14:backgroundMark x1="42898" y1="76205" x2="84943" y2="74398"/>
                            <a14:backgroundMark x1="21875" y1="75904" x2="26136" y2="76506"/>
                            <a14:backgroundMark x1="1420" y1="75000" x2="8523" y2="75904"/>
                            <a14:backgroundMark x1="5114" y1="80723" x2="11364" y2="80120"/>
                          </a14:backgroundRemoval>
                        </a14:imgEffect>
                      </a14:imgLayer>
                    </a14:imgProps>
                  </a:ext>
                </a:extLst>
              </a:blip>
              <a:stretch>
                <a:fillRect/>
              </a:stretch>
            </p:blipFill>
            <p:spPr>
              <a:xfrm>
                <a:off x="491903" y="3097301"/>
                <a:ext cx="1193443" cy="1125634"/>
              </a:xfrm>
              <a:prstGeom prst="rect">
                <a:avLst/>
              </a:prstGeom>
              <a:grpFill/>
              <a:ln>
                <a:noFill/>
              </a:ln>
              <a:effectLst>
                <a:outerShdw blurRad="292100" dist="139700" dir="2700000" algn="tl" rotWithShape="0">
                  <a:srgbClr val="333333">
                    <a:alpha val="65000"/>
                  </a:srgbClr>
                </a:outerShdw>
              </a:effectLst>
            </p:spPr>
            <p:style>
              <a:lnRef idx="2">
                <a:schemeClr val="accent6"/>
              </a:lnRef>
              <a:fillRef idx="1">
                <a:schemeClr val="lt1"/>
              </a:fillRef>
              <a:effectRef idx="0">
                <a:schemeClr val="accent6"/>
              </a:effectRef>
              <a:fontRef idx="minor">
                <a:schemeClr val="dk1"/>
              </a:fontRef>
            </p:style>
          </p:pic>
          <p:pic>
            <p:nvPicPr>
              <p:cNvPr id="32" name="Imagen 31"/>
              <p:cNvPicPr>
                <a:picLocks noChangeAspect="1"/>
              </p:cNvPicPr>
              <p:nvPr/>
            </p:nvPicPr>
            <p:blipFill rotWithShape="1">
              <a:blip r:embed="rId17">
                <a:extLst>
                  <a:ext uri="{BEBA8EAE-BF5A-486C-A8C5-ECC9F3942E4B}">
                    <a14:imgProps xmlns:a14="http://schemas.microsoft.com/office/drawing/2010/main">
                      <a14:imgLayer r:embed="rId18">
                        <a14:imgEffect>
                          <a14:backgroundRemoval t="9901" b="100000" l="9792" r="100000"/>
                        </a14:imgEffect>
                      </a14:imgLayer>
                    </a14:imgProps>
                  </a:ext>
                </a:extLst>
              </a:blip>
              <a:srcRect l="9786" t="9952"/>
              <a:stretch/>
            </p:blipFill>
            <p:spPr>
              <a:xfrm>
                <a:off x="1154544" y="2127752"/>
                <a:ext cx="1254252" cy="1125634"/>
              </a:xfrm>
              <a:prstGeom prst="rect">
                <a:avLst/>
              </a:prstGeom>
              <a:grpFill/>
              <a:ln>
                <a:noFill/>
              </a:ln>
              <a:effectLst>
                <a:outerShdw blurRad="292100" dist="139700" dir="2700000" algn="tl" rotWithShape="0">
                  <a:srgbClr val="333333">
                    <a:alpha val="65000"/>
                  </a:srgbClr>
                </a:outerShdw>
              </a:effectLst>
            </p:spPr>
            <p:style>
              <a:lnRef idx="2">
                <a:schemeClr val="accent6"/>
              </a:lnRef>
              <a:fillRef idx="1">
                <a:schemeClr val="lt1"/>
              </a:fillRef>
              <a:effectRef idx="0">
                <a:schemeClr val="accent6"/>
              </a:effectRef>
              <a:fontRef idx="minor">
                <a:schemeClr val="dk1"/>
              </a:fontRef>
            </p:style>
          </p:pic>
        </p:grpSp>
      </p:grpSp>
      <p:pic>
        <p:nvPicPr>
          <p:cNvPr id="2" name="Imagen 1">
            <a:extLst>
              <a:ext uri="{FF2B5EF4-FFF2-40B4-BE49-F238E27FC236}">
                <a16:creationId xmlns:a16="http://schemas.microsoft.com/office/drawing/2014/main" id="{EE371FF5-2CB2-DE44-4BA0-86C930DB43F4}"/>
              </a:ext>
            </a:extLst>
          </p:cNvPr>
          <p:cNvPicPr>
            <a:picLocks noChangeAspect="1"/>
          </p:cNvPicPr>
          <p:nvPr/>
        </p:nvPicPr>
        <p:blipFill>
          <a:blip r:embed="rId19"/>
          <a:stretch>
            <a:fillRect/>
          </a:stretch>
        </p:blipFill>
        <p:spPr>
          <a:xfrm>
            <a:off x="7814693" y="6088157"/>
            <a:ext cx="4377307" cy="688908"/>
          </a:xfrm>
          <a:prstGeom prst="rect">
            <a:avLst/>
          </a:prstGeom>
        </p:spPr>
      </p:pic>
    </p:spTree>
    <p:extLst>
      <p:ext uri="{BB962C8B-B14F-4D97-AF65-F5344CB8AC3E}">
        <p14:creationId xmlns:p14="http://schemas.microsoft.com/office/powerpoint/2010/main" val="2497180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upo 11"/>
          <p:cNvGrpSpPr/>
          <p:nvPr/>
        </p:nvGrpSpPr>
        <p:grpSpPr>
          <a:xfrm>
            <a:off x="2725590" y="4062161"/>
            <a:ext cx="6061564" cy="2266605"/>
            <a:chOff x="1623632" y="4017634"/>
            <a:chExt cx="6534580" cy="2266605"/>
          </a:xfrm>
        </p:grpSpPr>
        <p:sp>
          <p:nvSpPr>
            <p:cNvPr id="43" name="Rectángulo 42"/>
            <p:cNvSpPr/>
            <p:nvPr/>
          </p:nvSpPr>
          <p:spPr>
            <a:xfrm>
              <a:off x="1623632" y="4017634"/>
              <a:ext cx="6534580" cy="2266605"/>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lgn="r">
                <a:lnSpc>
                  <a:spcPct val="150000"/>
                </a:lnSpc>
                <a:buBlip>
                  <a:blip r:embed="rId2"/>
                </a:buBlip>
              </a:pPr>
              <a:r>
                <a:rPr lang="es-ES" b="1" dirty="0">
                  <a:solidFill>
                    <a:srgbClr val="000000"/>
                  </a:solidFill>
                </a:rPr>
                <a:t>Chaqueta aislante </a:t>
              </a:r>
            </a:p>
          </p:txBody>
        </p:sp>
        <p:pic>
          <p:nvPicPr>
            <p:cNvPr id="79" name="Imagen 78"/>
            <p:cNvPicPr>
              <a:picLocks noChangeAspect="1"/>
            </p:cNvPicPr>
            <p:nvPr/>
          </p:nvPicPr>
          <p:blipFill>
            <a:blip r:embed="rId3">
              <a:extLst>
                <a:ext uri="{BEBA8EAE-BF5A-486C-A8C5-ECC9F3942E4B}">
                  <a14:imgProps xmlns:a14="http://schemas.microsoft.com/office/drawing/2010/main">
                    <a14:imgLayer r:embed="rId4">
                      <a14:imgEffect>
                        <a14:backgroundRemoval t="9464" b="99369" l="2374" r="98220"/>
                      </a14:imgEffect>
                    </a14:imgLayer>
                  </a14:imgProps>
                </a:ext>
              </a:extLst>
            </a:blip>
            <a:stretch>
              <a:fillRect/>
            </a:stretch>
          </p:blipFill>
          <p:spPr>
            <a:xfrm>
              <a:off x="1774198" y="4842057"/>
              <a:ext cx="1387863" cy="1305497"/>
            </a:xfrm>
            <a:prstGeom prst="rect">
              <a:avLst/>
            </a:prstGeom>
            <a:ln>
              <a:noFill/>
            </a:ln>
            <a:effectLst>
              <a:outerShdw blurRad="292100" dist="139700" dir="2700000" algn="tl" rotWithShape="0">
                <a:srgbClr val="333333">
                  <a:alpha val="65000"/>
                </a:srgbClr>
              </a:outerShdw>
            </a:effectLst>
          </p:spPr>
        </p:pic>
        <p:pic>
          <p:nvPicPr>
            <p:cNvPr id="80" name="Imagen 79"/>
            <p:cNvPicPr>
              <a:picLocks noChangeAspect="1"/>
            </p:cNvPicPr>
            <p:nvPr/>
          </p:nvPicPr>
          <p:blipFill rotWithShape="1">
            <a:blip r:embed="rId5">
              <a:extLst>
                <a:ext uri="{BEBA8EAE-BF5A-486C-A8C5-ECC9F3942E4B}">
                  <a14:imgProps xmlns:a14="http://schemas.microsoft.com/office/drawing/2010/main">
                    <a14:imgLayer r:embed="rId6">
                      <a14:imgEffect>
                        <a14:backgroundRemoval t="5751" b="98403" l="3904" r="93393">
                          <a14:foregroundMark x1="21321" y1="15335" x2="27928" y2="19169"/>
                          <a14:foregroundMark x1="72973" y1="16613" x2="71471" y2="89137"/>
                          <a14:foregroundMark x1="35435" y1="15016" x2="44745" y2="17891"/>
                          <a14:foregroundMark x1="22823" y1="19489" x2="18919" y2="13738"/>
                          <a14:foregroundMark x1="21622" y1="19808" x2="18018" y2="13738"/>
                          <a14:foregroundMark x1="59459" y1="12780" x2="85285" y2="17891"/>
                          <a14:foregroundMark x1="58859" y1="13419" x2="62763" y2="20767"/>
                          <a14:foregroundMark x1="48649" y1="86901" x2="14414" y2="87540"/>
                        </a14:backgroundRemoval>
                      </a14:imgEffect>
                    </a14:imgLayer>
                  </a14:imgProps>
                </a:ext>
              </a:extLst>
            </a:blip>
            <a:srcRect l="6759" t="5915" r="5960" b="2932"/>
            <a:stretch/>
          </p:blipFill>
          <p:spPr>
            <a:xfrm>
              <a:off x="3524789" y="4837684"/>
              <a:ext cx="1338807" cy="1314242"/>
            </a:xfrm>
            <a:prstGeom prst="rect">
              <a:avLst/>
            </a:prstGeom>
            <a:ln>
              <a:noFill/>
            </a:ln>
            <a:effectLst>
              <a:outerShdw blurRad="292100" dist="139700" dir="2700000" algn="tl" rotWithShape="0">
                <a:srgbClr val="333333">
                  <a:alpha val="65000"/>
                </a:srgbClr>
              </a:outerShdw>
            </a:effectLst>
          </p:spPr>
        </p:pic>
        <p:pic>
          <p:nvPicPr>
            <p:cNvPr id="81" name="Imagen 80"/>
            <p:cNvPicPr>
              <a:picLocks noChangeAspect="1"/>
            </p:cNvPicPr>
            <p:nvPr/>
          </p:nvPicPr>
          <p:blipFill>
            <a:blip r:embed="rId7">
              <a:extLst>
                <a:ext uri="{BEBA8EAE-BF5A-486C-A8C5-ECC9F3942E4B}">
                  <a14:imgProps xmlns:a14="http://schemas.microsoft.com/office/drawing/2010/main">
                    <a14:imgLayer r:embed="rId8">
                      <a14:imgEffect>
                        <a14:backgroundRemoval t="0" b="94510" l="9574" r="97518"/>
                      </a14:imgEffect>
                    </a14:imgLayer>
                  </a14:imgProps>
                </a:ext>
              </a:extLst>
            </a:blip>
            <a:stretch>
              <a:fillRect/>
            </a:stretch>
          </p:blipFill>
          <p:spPr>
            <a:xfrm>
              <a:off x="4784841" y="4903828"/>
              <a:ext cx="1461148" cy="1321251"/>
            </a:xfrm>
            <a:prstGeom prst="rect">
              <a:avLst/>
            </a:prstGeom>
            <a:ln>
              <a:noFill/>
            </a:ln>
            <a:effectLst>
              <a:outerShdw blurRad="292100" dist="139700" dir="2700000" algn="tl" rotWithShape="0">
                <a:srgbClr val="333333">
                  <a:alpha val="65000"/>
                </a:srgbClr>
              </a:outerShdw>
            </a:effectLst>
          </p:spPr>
        </p:pic>
        <p:pic>
          <p:nvPicPr>
            <p:cNvPr id="11" name="Imagen 10"/>
            <p:cNvPicPr>
              <a:picLocks noChangeAspect="1"/>
            </p:cNvPicPr>
            <p:nvPr/>
          </p:nvPicPr>
          <p:blipFill>
            <a:blip r:embed="rId9">
              <a:extLst>
                <a:ext uri="{BEBA8EAE-BF5A-486C-A8C5-ECC9F3942E4B}">
                  <a14:imgProps xmlns:a14="http://schemas.microsoft.com/office/drawing/2010/main">
                    <a14:imgLayer r:embed="rId10">
                      <a14:imgEffect>
                        <a14:backgroundRemoval t="9390" b="95775" l="0" r="99115">
                          <a14:foregroundMark x1="25442" y1="75587" x2="25442" y2="75587"/>
                          <a14:backgroundMark x1="55088" y1="86385" x2="55088" y2="86385"/>
                          <a14:backgroundMark x1="64823" y1="92019" x2="64823" y2="92019"/>
                          <a14:backgroundMark x1="75664" y1="92958" x2="75664" y2="92958"/>
                        </a14:backgroundRemoval>
                      </a14:imgEffect>
                    </a14:imgLayer>
                  </a14:imgProps>
                </a:ext>
              </a:extLst>
            </a:blip>
            <a:stretch>
              <a:fillRect/>
            </a:stretch>
          </p:blipFill>
          <p:spPr>
            <a:xfrm>
              <a:off x="6245989" y="4705370"/>
              <a:ext cx="1675232" cy="1578869"/>
            </a:xfrm>
            <a:prstGeom prst="rect">
              <a:avLst/>
            </a:prstGeom>
            <a:ln>
              <a:noFill/>
            </a:ln>
            <a:effectLst>
              <a:outerShdw blurRad="292100" dist="139700" dir="2700000" algn="tl" rotWithShape="0">
                <a:srgbClr val="333333">
                  <a:alpha val="65000"/>
                </a:srgbClr>
              </a:outerShdw>
            </a:effectLst>
          </p:spPr>
        </p:pic>
      </p:grpSp>
      <p:grpSp>
        <p:nvGrpSpPr>
          <p:cNvPr id="9" name="Grupo 8"/>
          <p:cNvGrpSpPr/>
          <p:nvPr/>
        </p:nvGrpSpPr>
        <p:grpSpPr>
          <a:xfrm>
            <a:off x="8747759" y="1"/>
            <a:ext cx="3466337" cy="6371350"/>
            <a:chOff x="8366726" y="775238"/>
            <a:chExt cx="3188629" cy="5306497"/>
          </a:xfrm>
          <a:solidFill>
            <a:schemeClr val="tx1">
              <a:lumMod val="65000"/>
              <a:lumOff val="35000"/>
            </a:schemeClr>
          </a:solidFill>
        </p:grpSpPr>
        <p:sp>
          <p:nvSpPr>
            <p:cNvPr id="77" name="Rectángulo 76"/>
            <p:cNvSpPr/>
            <p:nvPr/>
          </p:nvSpPr>
          <p:spPr>
            <a:xfrm>
              <a:off x="8366726" y="775238"/>
              <a:ext cx="3188629" cy="5306497"/>
            </a:xfrm>
            <a:prstGeom prst="rect">
              <a:avLst/>
            </a:prstGeom>
            <a:grp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lgn="ctr">
                <a:buBlip>
                  <a:blip r:embed="rId2"/>
                </a:buBlip>
              </a:pPr>
              <a:r>
                <a:rPr lang="es-ES" b="1" dirty="0">
                  <a:solidFill>
                    <a:schemeClr val="bg1"/>
                  </a:solidFill>
                </a:rPr>
                <a:t>Colcha aislante de temperatura</a:t>
              </a:r>
            </a:p>
          </p:txBody>
        </p:sp>
        <p:pic>
          <p:nvPicPr>
            <p:cNvPr id="78" name="Imagen 77"/>
            <p:cNvPicPr>
              <a:picLocks noChangeAspect="1"/>
            </p:cNvPicPr>
            <p:nvPr/>
          </p:nvPicPr>
          <p:blipFill>
            <a:blip r:embed="rId11"/>
            <a:stretch>
              <a:fillRect/>
            </a:stretch>
          </p:blipFill>
          <p:spPr>
            <a:xfrm>
              <a:off x="9023247" y="1970907"/>
              <a:ext cx="2172385" cy="3862017"/>
            </a:xfrm>
            <a:prstGeom prst="rect">
              <a:avLst/>
            </a:prstGeom>
            <a:grpFill/>
            <a:ln>
              <a:noFill/>
            </a:ln>
            <a:effectLst>
              <a:outerShdw blurRad="292100" dist="139700" dir="2700000" algn="tl" rotWithShape="0">
                <a:srgbClr val="333333">
                  <a:alpha val="65000"/>
                </a:srgbClr>
              </a:outerShdw>
            </a:effectLst>
          </p:spPr>
        </p:pic>
      </p:grpSp>
      <p:sp>
        <p:nvSpPr>
          <p:cNvPr id="7" name="Título 6"/>
          <p:cNvSpPr>
            <a:spLocks noGrp="1"/>
          </p:cNvSpPr>
          <p:nvPr>
            <p:ph type="title"/>
          </p:nvPr>
        </p:nvSpPr>
        <p:spPr/>
        <p:txBody>
          <a:bodyPr/>
          <a:lstStyle/>
          <a:p>
            <a:r>
              <a:rPr lang="es-ES"/>
              <a:t>Protección y aislamientos térmicos</a:t>
            </a:r>
            <a:endParaRPr lang="es-MX"/>
          </a:p>
        </p:txBody>
      </p:sp>
      <p:sp>
        <p:nvSpPr>
          <p:cNvPr id="13" name="Marcador de texto 12"/>
          <p:cNvSpPr>
            <a:spLocks noGrp="1"/>
          </p:cNvSpPr>
          <p:nvPr>
            <p:ph type="body" sz="quarter" idx="32"/>
          </p:nvPr>
        </p:nvSpPr>
        <p:spPr>
          <a:xfrm>
            <a:off x="431801" y="1008000"/>
            <a:ext cx="8346439" cy="993520"/>
          </a:xfrm>
        </p:spPr>
        <p:txBody>
          <a:bodyPr/>
          <a:lstStyle/>
          <a:p>
            <a:r>
              <a:rPr lang="es-ES"/>
              <a:t>Sabemos que existen situaciones donde la operación en si expone los equipos, mangueras, tubería y cableado a condiciones extremas, es por ello que OGSC cuenta con la línea de asilamiento térmico donde proponemos soluciones únicas para la protección de sus equipos</a:t>
            </a:r>
          </a:p>
          <a:p>
            <a:endParaRPr lang="es-MX"/>
          </a:p>
        </p:txBody>
      </p:sp>
      <p:grpSp>
        <p:nvGrpSpPr>
          <p:cNvPr id="10" name="Grupo 9"/>
          <p:cNvGrpSpPr/>
          <p:nvPr/>
        </p:nvGrpSpPr>
        <p:grpSpPr>
          <a:xfrm>
            <a:off x="358582" y="2312120"/>
            <a:ext cx="6062538" cy="2074310"/>
            <a:chOff x="1167170" y="1807340"/>
            <a:chExt cx="6534613" cy="1970545"/>
          </a:xfrm>
        </p:grpSpPr>
        <p:sp>
          <p:nvSpPr>
            <p:cNvPr id="28" name="Rectángulo 27"/>
            <p:cNvSpPr/>
            <p:nvPr/>
          </p:nvSpPr>
          <p:spPr>
            <a:xfrm>
              <a:off x="1167170" y="1807340"/>
              <a:ext cx="6533563" cy="1955176"/>
            </a:xfrm>
            <a:prstGeom prst="rect">
              <a:avLst/>
            </a:prstGeom>
            <a:solidFill>
              <a:schemeClr val="accent6">
                <a:lumMod val="20000"/>
                <a:lumOff val="80000"/>
              </a:schemeClr>
            </a:solidFill>
            <a:ln/>
          </p:spPr>
          <p:style>
            <a:lnRef idx="2">
              <a:schemeClr val="accent6"/>
            </a:lnRef>
            <a:fillRef idx="1">
              <a:schemeClr val="lt1"/>
            </a:fillRef>
            <a:effectRef idx="0">
              <a:schemeClr val="accent6"/>
            </a:effectRef>
            <a:fontRef idx="minor">
              <a:schemeClr val="dk1"/>
            </a:fontRef>
          </p:style>
          <p:txBody>
            <a:bodyPr rtlCol="0" anchor="t"/>
            <a:lstStyle/>
            <a:p>
              <a:pPr marL="285750" indent="-285750" algn="ctr">
                <a:lnSpc>
                  <a:spcPct val="150000"/>
                </a:lnSpc>
                <a:buBlip>
                  <a:blip r:embed="rId2"/>
                </a:buBlip>
              </a:pPr>
              <a:r>
                <a:rPr lang="es-ES" b="1" dirty="0">
                  <a:solidFill>
                    <a:schemeClr val="tx1"/>
                  </a:solidFill>
                </a:rPr>
                <a:t>Cobija extintora</a:t>
              </a:r>
            </a:p>
            <a:p>
              <a:pPr marL="285750" indent="-285750" algn="ctr">
                <a:lnSpc>
                  <a:spcPct val="150000"/>
                </a:lnSpc>
                <a:buBlip>
                  <a:blip r:embed="rId2"/>
                </a:buBlip>
              </a:pPr>
              <a:endParaRPr lang="es-ES" b="1" dirty="0">
                <a:solidFill>
                  <a:srgbClr val="000000"/>
                </a:solidFill>
              </a:endParaRPr>
            </a:p>
          </p:txBody>
        </p:sp>
        <p:pic>
          <p:nvPicPr>
            <p:cNvPr id="71" name="Imagen 70"/>
            <p:cNvPicPr>
              <a:picLocks noChangeAspect="1"/>
            </p:cNvPicPr>
            <p:nvPr/>
          </p:nvPicPr>
          <p:blipFill>
            <a:blip r:embed="rId12">
              <a:extLst>
                <a:ext uri="{BEBA8EAE-BF5A-486C-A8C5-ECC9F3942E4B}">
                  <a14:imgProps xmlns:a14="http://schemas.microsoft.com/office/drawing/2010/main">
                    <a14:imgLayer r:embed="rId13">
                      <a14:imgEffect>
                        <a14:backgroundRemoval t="9350" b="100000" l="0" r="100000"/>
                      </a14:imgEffect>
                    </a14:imgLayer>
                  </a14:imgProps>
                </a:ext>
              </a:extLst>
            </a:blip>
            <a:stretch>
              <a:fillRect/>
            </a:stretch>
          </p:blipFill>
          <p:spPr>
            <a:xfrm>
              <a:off x="1282999" y="2103464"/>
              <a:ext cx="1950560" cy="1340329"/>
            </a:xfrm>
            <a:prstGeom prst="rect">
              <a:avLst/>
            </a:prstGeom>
            <a:ln>
              <a:noFill/>
            </a:ln>
            <a:effectLst>
              <a:outerShdw blurRad="292100" dist="139700" dir="2700000" algn="tl" rotWithShape="0">
                <a:srgbClr val="333333">
                  <a:alpha val="65000"/>
                </a:srgbClr>
              </a:outerShdw>
            </a:effectLst>
          </p:spPr>
        </p:pic>
        <p:pic>
          <p:nvPicPr>
            <p:cNvPr id="72" name="Imagen 71"/>
            <p:cNvPicPr>
              <a:picLocks noChangeAspect="1"/>
            </p:cNvPicPr>
            <p:nvPr/>
          </p:nvPicPr>
          <p:blipFill>
            <a:blip r:embed="rId14">
              <a:extLst>
                <a:ext uri="{BEBA8EAE-BF5A-486C-A8C5-ECC9F3942E4B}">
                  <a14:imgProps xmlns:a14="http://schemas.microsoft.com/office/drawing/2010/main">
                    <a14:imgLayer r:embed="rId15">
                      <a14:imgEffect>
                        <a14:backgroundRemoval t="10000" b="100000" l="2725" r="98638"/>
                      </a14:imgEffect>
                    </a14:imgLayer>
                  </a14:imgProps>
                </a:ext>
              </a:extLst>
            </a:blip>
            <a:stretch>
              <a:fillRect/>
            </a:stretch>
          </p:blipFill>
          <p:spPr>
            <a:xfrm>
              <a:off x="1846832" y="2116135"/>
              <a:ext cx="2110556" cy="1380200"/>
            </a:xfrm>
            <a:prstGeom prst="rect">
              <a:avLst/>
            </a:prstGeom>
            <a:ln>
              <a:noFill/>
            </a:ln>
            <a:effectLst>
              <a:outerShdw blurRad="292100" dist="139700" dir="2700000" algn="tl" rotWithShape="0">
                <a:srgbClr val="333333">
                  <a:alpha val="65000"/>
                </a:srgbClr>
              </a:outerShdw>
            </a:effectLst>
          </p:spPr>
        </p:pic>
        <p:pic>
          <p:nvPicPr>
            <p:cNvPr id="73" name="Imagen 72"/>
            <p:cNvPicPr>
              <a:picLocks noChangeAspect="1"/>
            </p:cNvPicPr>
            <p:nvPr/>
          </p:nvPicPr>
          <p:blipFill>
            <a:blip r:embed="rId16">
              <a:extLst>
                <a:ext uri="{BEBA8EAE-BF5A-486C-A8C5-ECC9F3942E4B}">
                  <a14:imgProps xmlns:a14="http://schemas.microsoft.com/office/drawing/2010/main">
                    <a14:imgLayer r:embed="rId17">
                      <a14:imgEffect>
                        <a14:backgroundRemoval t="9434" b="89623" l="1102" r="98898"/>
                      </a14:imgEffect>
                    </a14:imgLayer>
                  </a14:imgProps>
                </a:ext>
              </a:extLst>
            </a:blip>
            <a:stretch>
              <a:fillRect/>
            </a:stretch>
          </p:blipFill>
          <p:spPr>
            <a:xfrm>
              <a:off x="2769421" y="1937656"/>
              <a:ext cx="2055941" cy="1801071"/>
            </a:xfrm>
            <a:prstGeom prst="rect">
              <a:avLst/>
            </a:prstGeom>
            <a:ln>
              <a:noFill/>
            </a:ln>
            <a:effectLst>
              <a:outerShdw blurRad="292100" dist="139700" dir="2700000" algn="tl" rotWithShape="0">
                <a:srgbClr val="333333">
                  <a:alpha val="65000"/>
                </a:srgbClr>
              </a:outerShdw>
            </a:effectLst>
          </p:spPr>
        </p:pic>
        <p:pic>
          <p:nvPicPr>
            <p:cNvPr id="74" name="Imagen 73"/>
            <p:cNvPicPr>
              <a:picLocks noChangeAspect="1"/>
            </p:cNvPicPr>
            <p:nvPr/>
          </p:nvPicPr>
          <p:blipFill>
            <a:blip r:embed="rId18">
              <a:extLst>
                <a:ext uri="{BEBA8EAE-BF5A-486C-A8C5-ECC9F3942E4B}">
                  <a14:imgProps xmlns:a14="http://schemas.microsoft.com/office/drawing/2010/main">
                    <a14:imgLayer r:embed="rId19">
                      <a14:imgEffect>
                        <a14:backgroundRemoval t="9796" b="97551" l="282" r="100000"/>
                      </a14:imgEffect>
                    </a14:imgLayer>
                  </a14:imgProps>
                </a:ext>
              </a:extLst>
            </a:blip>
            <a:stretch>
              <a:fillRect/>
            </a:stretch>
          </p:blipFill>
          <p:spPr>
            <a:xfrm>
              <a:off x="3561517" y="2126769"/>
              <a:ext cx="2167503" cy="1495882"/>
            </a:xfrm>
            <a:prstGeom prst="rect">
              <a:avLst/>
            </a:prstGeom>
            <a:ln>
              <a:noFill/>
            </a:ln>
            <a:effectLst>
              <a:outerShdw blurRad="292100" dist="139700" dir="2700000" algn="tl" rotWithShape="0">
                <a:srgbClr val="333333">
                  <a:alpha val="65000"/>
                </a:srgbClr>
              </a:outerShdw>
            </a:effectLst>
          </p:spPr>
        </p:pic>
        <p:pic>
          <p:nvPicPr>
            <p:cNvPr id="75" name="Imagen 74"/>
            <p:cNvPicPr>
              <a:picLocks noChangeAspect="1"/>
            </p:cNvPicPr>
            <p:nvPr/>
          </p:nvPicPr>
          <p:blipFill>
            <a:blip r:embed="rId20">
              <a:extLst>
                <a:ext uri="{BEBA8EAE-BF5A-486C-A8C5-ECC9F3942E4B}">
                  <a14:imgProps xmlns:a14="http://schemas.microsoft.com/office/drawing/2010/main">
                    <a14:imgLayer r:embed="rId21">
                      <a14:imgEffect>
                        <a14:backgroundRemoval t="6189" b="94788" l="3049" r="97561"/>
                      </a14:imgEffect>
                    </a14:imgLayer>
                  </a14:imgProps>
                </a:ext>
              </a:extLst>
            </a:blip>
            <a:stretch>
              <a:fillRect/>
            </a:stretch>
          </p:blipFill>
          <p:spPr>
            <a:xfrm rot="20774836">
              <a:off x="4242566" y="2155025"/>
              <a:ext cx="2133507" cy="1622860"/>
            </a:xfrm>
            <a:prstGeom prst="rect">
              <a:avLst/>
            </a:prstGeom>
            <a:ln>
              <a:noFill/>
            </a:ln>
            <a:effectLst>
              <a:outerShdw blurRad="292100" dist="139700" dir="2700000" algn="tl" rotWithShape="0">
                <a:srgbClr val="333333">
                  <a:alpha val="65000"/>
                </a:srgbClr>
              </a:outerShdw>
            </a:effectLst>
          </p:spPr>
        </p:pic>
        <p:pic>
          <p:nvPicPr>
            <p:cNvPr id="76" name="Imagen 75"/>
            <p:cNvPicPr>
              <a:picLocks noChangeAspect="1"/>
            </p:cNvPicPr>
            <p:nvPr/>
          </p:nvPicPr>
          <p:blipFill>
            <a:blip r:embed="rId22">
              <a:extLst>
                <a:ext uri="{BEBA8EAE-BF5A-486C-A8C5-ECC9F3942E4B}">
                  <a14:imgProps xmlns:a14="http://schemas.microsoft.com/office/drawing/2010/main">
                    <a14:imgLayer r:embed="rId23">
                      <a14:imgEffect>
                        <a14:backgroundRemoval t="0" b="89437" l="0" r="98251"/>
                      </a14:imgEffect>
                    </a14:imgLayer>
                  </a14:imgProps>
                </a:ext>
              </a:extLst>
            </a:blip>
            <a:stretch>
              <a:fillRect/>
            </a:stretch>
          </p:blipFill>
          <p:spPr>
            <a:xfrm rot="16200000" flipV="1">
              <a:off x="6320656" y="2348852"/>
              <a:ext cx="1808661" cy="953592"/>
            </a:xfrm>
            <a:prstGeom prst="rect">
              <a:avLst/>
            </a:prstGeom>
            <a:ln>
              <a:noFill/>
            </a:ln>
            <a:effectLst>
              <a:outerShdw blurRad="292100" dist="139700" dir="2700000" algn="tl" rotWithShape="0">
                <a:srgbClr val="333333">
                  <a:alpha val="65000"/>
                </a:srgbClr>
              </a:outerShdw>
            </a:effectLst>
          </p:spPr>
        </p:pic>
      </p:grpSp>
      <p:pic>
        <p:nvPicPr>
          <p:cNvPr id="2" name="Imagen 1">
            <a:extLst>
              <a:ext uri="{FF2B5EF4-FFF2-40B4-BE49-F238E27FC236}">
                <a16:creationId xmlns:a16="http://schemas.microsoft.com/office/drawing/2014/main" id="{7B6A4B3E-7C73-8C11-DF3A-1D73A574D749}"/>
              </a:ext>
            </a:extLst>
          </p:cNvPr>
          <p:cNvPicPr>
            <a:picLocks noChangeAspect="1"/>
          </p:cNvPicPr>
          <p:nvPr/>
        </p:nvPicPr>
        <p:blipFill>
          <a:blip r:embed="rId24"/>
          <a:stretch>
            <a:fillRect/>
          </a:stretch>
        </p:blipFill>
        <p:spPr>
          <a:xfrm>
            <a:off x="7836789" y="6084901"/>
            <a:ext cx="4377307" cy="688908"/>
          </a:xfrm>
          <a:prstGeom prst="rect">
            <a:avLst/>
          </a:prstGeom>
        </p:spPr>
      </p:pic>
    </p:spTree>
    <p:extLst>
      <p:ext uri="{BB962C8B-B14F-4D97-AF65-F5344CB8AC3E}">
        <p14:creationId xmlns:p14="http://schemas.microsoft.com/office/powerpoint/2010/main" val="3845443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Marcador de texto 23"/>
          <p:cNvSpPr>
            <a:spLocks noGrp="1"/>
          </p:cNvSpPr>
          <p:nvPr>
            <p:ph type="body" sz="quarter" idx="32"/>
          </p:nvPr>
        </p:nvSpPr>
        <p:spPr/>
        <p:txBody>
          <a:bodyPr/>
          <a:lstStyle/>
          <a:p>
            <a:r>
              <a:rPr lang="es-ES" dirty="0"/>
              <a:t>Fundas </a:t>
            </a:r>
            <a:r>
              <a:rPr lang="es-ES"/>
              <a:t>para robot</a:t>
            </a:r>
            <a:endParaRPr lang="es-MX" dirty="0"/>
          </a:p>
        </p:txBody>
      </p:sp>
      <p:sp>
        <p:nvSpPr>
          <p:cNvPr id="23" name="Marcador de texto 22"/>
          <p:cNvSpPr>
            <a:spLocks noGrp="1"/>
          </p:cNvSpPr>
          <p:nvPr>
            <p:ph type="body" sz="quarter" idx="12"/>
          </p:nvPr>
        </p:nvSpPr>
        <p:spPr>
          <a:xfrm>
            <a:off x="8188960" y="1511250"/>
            <a:ext cx="3583040" cy="4680000"/>
          </a:xfrm>
        </p:spPr>
        <p:txBody>
          <a:bodyPr/>
          <a:lstStyle/>
          <a:p>
            <a:pPr marL="0" indent="0">
              <a:lnSpc>
                <a:spcPct val="100000"/>
              </a:lnSpc>
              <a:buNone/>
            </a:pPr>
            <a:r>
              <a:rPr lang="es-ES" b="1" dirty="0">
                <a:solidFill>
                  <a:srgbClr val="000000"/>
                </a:solidFill>
              </a:rPr>
              <a:t>Protección contra:</a:t>
            </a:r>
          </a:p>
          <a:p>
            <a:pPr marL="285750" indent="-285750">
              <a:lnSpc>
                <a:spcPct val="100000"/>
              </a:lnSpc>
              <a:buBlip>
                <a:blip r:embed="rId2"/>
              </a:buBlip>
            </a:pPr>
            <a:r>
              <a:rPr lang="es-ES" dirty="0">
                <a:solidFill>
                  <a:srgbClr val="000000"/>
                </a:solidFill>
              </a:rPr>
              <a:t>Radiación térmica (Calor)</a:t>
            </a:r>
          </a:p>
          <a:p>
            <a:pPr marL="285750" indent="-285750">
              <a:lnSpc>
                <a:spcPct val="100000"/>
              </a:lnSpc>
              <a:buBlip>
                <a:blip r:embed="rId2"/>
              </a:buBlip>
            </a:pPr>
            <a:r>
              <a:rPr lang="es-ES" dirty="0">
                <a:solidFill>
                  <a:srgbClr val="000000"/>
                </a:solidFill>
              </a:rPr>
              <a:t>Explosión</a:t>
            </a:r>
          </a:p>
          <a:p>
            <a:pPr marL="285750" indent="-285750">
              <a:lnSpc>
                <a:spcPct val="100000"/>
              </a:lnSpc>
              <a:buBlip>
                <a:blip r:embed="rId2"/>
              </a:buBlip>
            </a:pPr>
            <a:r>
              <a:rPr lang="es-ES" dirty="0">
                <a:solidFill>
                  <a:srgbClr val="000000"/>
                </a:solidFill>
              </a:rPr>
              <a:t>Abrigo</a:t>
            </a:r>
          </a:p>
          <a:p>
            <a:pPr marL="285750" indent="-285750">
              <a:lnSpc>
                <a:spcPct val="100000"/>
              </a:lnSpc>
              <a:buBlip>
                <a:blip r:embed="rId2"/>
              </a:buBlip>
            </a:pPr>
            <a:r>
              <a:rPr lang="es-ES" dirty="0">
                <a:solidFill>
                  <a:srgbClr val="000000"/>
                </a:solidFill>
              </a:rPr>
              <a:t>Polvo</a:t>
            </a:r>
          </a:p>
          <a:p>
            <a:pPr marL="285750" indent="-285750">
              <a:lnSpc>
                <a:spcPct val="100000"/>
              </a:lnSpc>
              <a:buBlip>
                <a:blip r:embed="rId2"/>
              </a:buBlip>
            </a:pPr>
            <a:r>
              <a:rPr lang="es-ES" dirty="0">
                <a:solidFill>
                  <a:srgbClr val="000000"/>
                </a:solidFill>
              </a:rPr>
              <a:t>Químicos</a:t>
            </a:r>
          </a:p>
          <a:p>
            <a:pPr marL="285750" indent="-285750">
              <a:lnSpc>
                <a:spcPct val="100000"/>
              </a:lnSpc>
              <a:buBlip>
                <a:blip r:embed="rId2"/>
              </a:buBlip>
            </a:pPr>
            <a:r>
              <a:rPr lang="es-ES" dirty="0">
                <a:solidFill>
                  <a:srgbClr val="000000"/>
                </a:solidFill>
              </a:rPr>
              <a:t>Humedad</a:t>
            </a:r>
          </a:p>
          <a:p>
            <a:pPr marL="285750" indent="-285750">
              <a:lnSpc>
                <a:spcPct val="100000"/>
              </a:lnSpc>
              <a:buBlip>
                <a:blip r:embed="rId2"/>
              </a:buBlip>
            </a:pPr>
            <a:r>
              <a:rPr lang="es-ES" dirty="0">
                <a:solidFill>
                  <a:srgbClr val="000000"/>
                </a:solidFill>
              </a:rPr>
              <a:t>Salpicaduras</a:t>
            </a:r>
          </a:p>
          <a:p>
            <a:pPr marL="285750" indent="-285750">
              <a:lnSpc>
                <a:spcPct val="100000"/>
              </a:lnSpc>
              <a:buBlip>
                <a:blip r:embed="rId2"/>
              </a:buBlip>
            </a:pPr>
            <a:r>
              <a:rPr lang="es-ES">
                <a:solidFill>
                  <a:srgbClr val="000000"/>
                </a:solidFill>
              </a:rPr>
              <a:t>Calefacción</a:t>
            </a:r>
          </a:p>
          <a:p>
            <a:pPr marL="285750" indent="-285750">
              <a:lnSpc>
                <a:spcPct val="100000"/>
              </a:lnSpc>
              <a:buBlip>
                <a:blip r:embed="rId2"/>
              </a:buBlip>
            </a:pPr>
            <a:r>
              <a:rPr lang="es-ES" dirty="0">
                <a:solidFill>
                  <a:srgbClr val="000000"/>
                </a:solidFill>
              </a:rPr>
              <a:t>Refrigeración</a:t>
            </a:r>
          </a:p>
          <a:p>
            <a:pPr>
              <a:lnSpc>
                <a:spcPct val="100000"/>
              </a:lnSpc>
            </a:pPr>
            <a:endParaRPr lang="es-MX"/>
          </a:p>
        </p:txBody>
      </p:sp>
      <p:sp>
        <p:nvSpPr>
          <p:cNvPr id="25" name="Título 6"/>
          <p:cNvSpPr>
            <a:spLocks noGrp="1"/>
          </p:cNvSpPr>
          <p:nvPr>
            <p:ph type="title"/>
          </p:nvPr>
        </p:nvSpPr>
        <p:spPr/>
        <p:txBody>
          <a:bodyPr/>
          <a:lstStyle/>
          <a:p>
            <a:r>
              <a:rPr lang="es-ES"/>
              <a:t>Protección y aislamientos térmicos</a:t>
            </a:r>
            <a:endParaRPr lang="es-MX"/>
          </a:p>
        </p:txBody>
      </p:sp>
      <p:pic>
        <p:nvPicPr>
          <p:cNvPr id="26" name="Imagen 25"/>
          <p:cNvPicPr>
            <a:picLocks noChangeAspect="1"/>
          </p:cNvPicPr>
          <p:nvPr/>
        </p:nvPicPr>
        <p:blipFill>
          <a:blip r:embed="rId3"/>
          <a:stretch>
            <a:fillRect/>
          </a:stretch>
        </p:blipFill>
        <p:spPr>
          <a:xfrm>
            <a:off x="455644" y="1621313"/>
            <a:ext cx="1234547" cy="1844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7" name="Imagen 26"/>
          <p:cNvPicPr>
            <a:picLocks noChangeAspect="1"/>
          </p:cNvPicPr>
          <p:nvPr/>
        </p:nvPicPr>
        <p:blipFill>
          <a:blip r:embed="rId4"/>
          <a:stretch>
            <a:fillRect/>
          </a:stretch>
        </p:blipFill>
        <p:spPr>
          <a:xfrm>
            <a:off x="1222539" y="3998515"/>
            <a:ext cx="1234546" cy="184487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8" name="Imagen 27"/>
          <p:cNvPicPr>
            <a:picLocks noChangeAspect="1"/>
          </p:cNvPicPr>
          <p:nvPr/>
        </p:nvPicPr>
        <p:blipFill>
          <a:blip r:embed="rId5"/>
          <a:stretch>
            <a:fillRect/>
          </a:stretch>
        </p:blipFill>
        <p:spPr>
          <a:xfrm>
            <a:off x="1954235" y="1621313"/>
            <a:ext cx="1234548" cy="1844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29" name="Imagen 28"/>
          <p:cNvPicPr>
            <a:picLocks noChangeAspect="1"/>
          </p:cNvPicPr>
          <p:nvPr/>
        </p:nvPicPr>
        <p:blipFill>
          <a:blip r:embed="rId6"/>
          <a:stretch>
            <a:fillRect/>
          </a:stretch>
        </p:blipFill>
        <p:spPr>
          <a:xfrm>
            <a:off x="4951181" y="1621313"/>
            <a:ext cx="1234549" cy="1844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0" name="Imagen 29"/>
          <p:cNvPicPr>
            <a:picLocks noChangeAspect="1"/>
          </p:cNvPicPr>
          <p:nvPr/>
        </p:nvPicPr>
        <p:blipFill>
          <a:blip r:embed="rId7"/>
          <a:stretch>
            <a:fillRect/>
          </a:stretch>
        </p:blipFill>
        <p:spPr>
          <a:xfrm>
            <a:off x="3452827" y="1621313"/>
            <a:ext cx="1234550" cy="1844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2" name="Imagen 31"/>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foregroundMark x1="33239" y1="21875" x2="33239" y2="21875"/>
                        <a14:foregroundMark x1="39489" y1="64583" x2="39489" y2="64583"/>
                        <a14:foregroundMark x1="48580" y1="91667" x2="29830" y2="43403"/>
                        <a14:foregroundMark x1="7102" y1="49653" x2="24432" y2="45139"/>
                        <a14:foregroundMark x1="12500" y1="58681" x2="33239" y2="50694"/>
                        <a14:foregroundMark x1="10227" y1="59722" x2="14205" y2="59028"/>
                        <a14:foregroundMark x1="17898" y1="17361" x2="50000" y2="3819"/>
                        <a14:foregroundMark x1="23295" y1="9722" x2="36648" y2="18750"/>
                        <a14:foregroundMark x1="25568" y1="31597" x2="34091" y2="25694"/>
                        <a14:foregroundMark x1="32955" y1="30556" x2="31534" y2="24306"/>
                        <a14:foregroundMark x1="26705" y1="31250" x2="33523" y2="30903"/>
                        <a14:foregroundMark x1="53977" y1="6597" x2="59943" y2="11458"/>
                        <a14:foregroundMark x1="60795" y1="11458" x2="67330" y2="7986"/>
                        <a14:foregroundMark x1="69602" y1="11458" x2="73011" y2="11806"/>
                        <a14:foregroundMark x1="79261" y1="27083" x2="84091" y2="31250"/>
                        <a14:foregroundMark x1="83523" y1="30903" x2="85795" y2="29167"/>
                        <a14:foregroundMark x1="44602" y1="44792" x2="28977" y2="84028"/>
                        <a14:foregroundMark x1="14205" y1="44444" x2="14205" y2="44444"/>
                        <a14:foregroundMark x1="18182" y1="40972" x2="19318" y2="40972"/>
                        <a14:foregroundMark x1="15625" y1="41319" x2="14205" y2="44444"/>
                        <a14:backgroundMark x1="35227" y1="89236" x2="35227" y2="89236"/>
                        <a14:backgroundMark x1="35511" y1="88889" x2="35511" y2="88889"/>
                      </a14:backgroundRemoval>
                    </a14:imgEffect>
                    <a14:imgEffect>
                      <a14:artisticCrisscrossEtching/>
                    </a14:imgEffect>
                  </a14:imgLayer>
                </a14:imgProps>
              </a:ext>
            </a:extLst>
          </a:blip>
          <a:stretch>
            <a:fillRect/>
          </a:stretch>
        </p:blipFill>
        <p:spPr>
          <a:xfrm>
            <a:off x="2982292" y="3862976"/>
            <a:ext cx="2586163" cy="211595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3" name="Imagen 2">
            <a:extLst>
              <a:ext uri="{FF2B5EF4-FFF2-40B4-BE49-F238E27FC236}">
                <a16:creationId xmlns:a16="http://schemas.microsoft.com/office/drawing/2014/main" id="{431B0833-5A1D-7C07-C68F-D3B3ADDF7C0D}"/>
              </a:ext>
            </a:extLst>
          </p:cNvPr>
          <p:cNvPicPr>
            <a:picLocks noChangeAspect="1"/>
          </p:cNvPicPr>
          <p:nvPr/>
        </p:nvPicPr>
        <p:blipFill>
          <a:blip r:embed="rId10"/>
          <a:stretch>
            <a:fillRect/>
          </a:stretch>
        </p:blipFill>
        <p:spPr>
          <a:xfrm>
            <a:off x="7708016" y="6081546"/>
            <a:ext cx="4377307" cy="688908"/>
          </a:xfrm>
          <a:prstGeom prst="rect">
            <a:avLst/>
          </a:prstGeom>
        </p:spPr>
      </p:pic>
    </p:spTree>
    <p:extLst>
      <p:ext uri="{BB962C8B-B14F-4D97-AF65-F5344CB8AC3E}">
        <p14:creationId xmlns:p14="http://schemas.microsoft.com/office/powerpoint/2010/main" val="28855680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arcador de posición de imagen 12">
            <a:extLst>
              <a:ext uri="{FF2B5EF4-FFF2-40B4-BE49-F238E27FC236}">
                <a16:creationId xmlns:a16="http://schemas.microsoft.com/office/drawing/2014/main" id="{7BEE62C6-4CF8-682A-DAB4-FE0AF9E81933}"/>
              </a:ext>
            </a:extLst>
          </p:cNvPr>
          <p:cNvPicPr>
            <a:picLocks noGrp="1" noChangeAspect="1"/>
          </p:cNvPicPr>
          <p:nvPr>
            <p:ph type="pic" sz="quarter" idx="10"/>
          </p:nvPr>
        </p:nvPicPr>
        <p:blipFill>
          <a:blip r:embed="rId2"/>
          <a:srcRect t="6576" b="6576"/>
          <a:stretch>
            <a:fillRect/>
          </a:stretch>
        </p:blipFill>
        <p:spPr>
          <a:xfrm>
            <a:off x="7795175" y="3886819"/>
            <a:ext cx="3009674" cy="1960586"/>
          </a:xfrm>
          <a:prstGeom prst="rect">
            <a:avLst/>
          </a:prstGeom>
        </p:spPr>
      </p:pic>
      <p:sp>
        <p:nvSpPr>
          <p:cNvPr id="3" name="Título 2"/>
          <p:cNvSpPr>
            <a:spLocks noGrp="1"/>
          </p:cNvSpPr>
          <p:nvPr>
            <p:ph type="title"/>
          </p:nvPr>
        </p:nvSpPr>
        <p:spPr/>
        <p:txBody>
          <a:bodyPr/>
          <a:lstStyle/>
          <a:p>
            <a:r>
              <a:rPr lang="es-ES" sz="4400" dirty="0"/>
              <a:t>Reparación de Bombas, refacciones y reparaciones</a:t>
            </a:r>
            <a:endParaRPr lang="es-MX" sz="4400" dirty="0"/>
          </a:p>
        </p:txBody>
      </p:sp>
      <p:sp>
        <p:nvSpPr>
          <p:cNvPr id="4" name="Marcador de texto 3"/>
          <p:cNvSpPr>
            <a:spLocks noGrp="1"/>
          </p:cNvSpPr>
          <p:nvPr>
            <p:ph type="body" sz="quarter" idx="13"/>
          </p:nvPr>
        </p:nvSpPr>
        <p:spPr/>
        <p:txBody>
          <a:bodyPr/>
          <a:lstStyle/>
          <a:p>
            <a:r>
              <a:rPr lang="es-ES" dirty="0"/>
              <a:t>TOGETHER WORKING</a:t>
            </a:r>
          </a:p>
          <a:p>
            <a:endParaRPr lang="es-MX" dirty="0"/>
          </a:p>
        </p:txBody>
      </p:sp>
      <p:sp>
        <p:nvSpPr>
          <p:cNvPr id="5" name="Marcador de pie de página 4"/>
          <p:cNvSpPr>
            <a:spLocks noGrp="1"/>
          </p:cNvSpPr>
          <p:nvPr>
            <p:ph type="ftr" sz="quarter" idx="11"/>
          </p:nvPr>
        </p:nvSpPr>
        <p:spPr/>
        <p:txBody>
          <a:bodyPr/>
          <a:lstStyle/>
          <a:p>
            <a:pPr rtl="0"/>
            <a:r>
              <a:rPr lang="es-ES" noProof="0"/>
              <a:t>Agregue un pie de página</a:t>
            </a:r>
          </a:p>
        </p:txBody>
      </p:sp>
      <p:pic>
        <p:nvPicPr>
          <p:cNvPr id="5126" name="Picture 6" descr="Las Bombas Centrifugas , Funcionamiento características y aplicaciones -  Bombas Centrífug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8336" y="121299"/>
            <a:ext cx="4094424" cy="3249950"/>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9">
            <a:extLst>
              <a:ext uri="{FF2B5EF4-FFF2-40B4-BE49-F238E27FC236}">
                <a16:creationId xmlns:a16="http://schemas.microsoft.com/office/drawing/2014/main" id="{0F68B75D-9F26-65A7-23E2-EE27148C8F56}"/>
              </a:ext>
            </a:extLst>
          </p:cNvPr>
          <p:cNvPicPr>
            <a:picLocks noChangeAspect="1"/>
          </p:cNvPicPr>
          <p:nvPr/>
        </p:nvPicPr>
        <p:blipFill>
          <a:blip r:embed="rId4"/>
          <a:stretch>
            <a:fillRect/>
          </a:stretch>
        </p:blipFill>
        <p:spPr>
          <a:xfrm>
            <a:off x="7879139" y="6127104"/>
            <a:ext cx="4383404" cy="688908"/>
          </a:xfrm>
          <a:prstGeom prst="rect">
            <a:avLst/>
          </a:prstGeom>
        </p:spPr>
      </p:pic>
    </p:spTree>
    <p:extLst>
      <p:ext uri="{BB962C8B-B14F-4D97-AF65-F5344CB8AC3E}">
        <p14:creationId xmlns:p14="http://schemas.microsoft.com/office/powerpoint/2010/main" val="2435664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p:cNvPicPr>
            <a:picLocks noChangeAspect="1"/>
          </p:cNvPicPr>
          <p:nvPr/>
        </p:nvPicPr>
        <p:blipFill>
          <a:blip r:embed="rId3"/>
          <a:stretch>
            <a:fillRect/>
          </a:stretch>
        </p:blipFill>
        <p:spPr>
          <a:xfrm>
            <a:off x="4939023" y="54649"/>
            <a:ext cx="6820977" cy="6803351"/>
          </a:xfrm>
          <a:prstGeom prst="rect">
            <a:avLst/>
          </a:prstGeom>
        </p:spPr>
      </p:pic>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p:txBody>
          <a:bodyPr rtlCol="0"/>
          <a:lstStyle/>
          <a:p>
            <a:pPr rtl="0"/>
            <a:fld id="{19B51A1E-902D-48AF-9020-955120F399B6}" type="slidenum">
              <a:rPr lang="es-ES" smtClean="0"/>
              <a:pPr rtl="0"/>
              <a:t>14</a:t>
            </a:fld>
            <a:endParaRPr lang="es-ES"/>
          </a:p>
        </p:txBody>
      </p:sp>
      <p:sp>
        <p:nvSpPr>
          <p:cNvPr id="3" name="Título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5427140" cy="1958400"/>
          </a:xfrm>
        </p:spPr>
        <p:txBody>
          <a:bodyPr rtlCol="0"/>
          <a:lstStyle/>
          <a:p>
            <a:pPr rtl="0"/>
            <a:r>
              <a:rPr lang="es-ES" sz="4400" dirty="0"/>
              <a:t>Sellos Mecánicos </a:t>
            </a:r>
          </a:p>
        </p:txBody>
      </p:sp>
      <p:sp>
        <p:nvSpPr>
          <p:cNvPr id="10" name="Marcador de texto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5425440" cy="1100565"/>
          </a:xfrm>
        </p:spPr>
        <p:txBody>
          <a:bodyPr rtlCol="0"/>
          <a:lstStyle/>
          <a:p>
            <a:r>
              <a:rPr lang="es-ES" dirty="0"/>
              <a:t>TOGETHER WORKING</a:t>
            </a:r>
          </a:p>
        </p:txBody>
      </p:sp>
    </p:spTree>
    <p:extLst>
      <p:ext uri="{BB962C8B-B14F-4D97-AF65-F5344CB8AC3E}">
        <p14:creationId xmlns:p14="http://schemas.microsoft.com/office/powerpoint/2010/main" val="30365141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B4D5-DA14-4F29-9320-2DE0A6B571B9}"/>
              </a:ext>
            </a:extLst>
          </p:cNvPr>
          <p:cNvSpPr>
            <a:spLocks noGrp="1"/>
          </p:cNvSpPr>
          <p:nvPr>
            <p:ph type="title"/>
          </p:nvPr>
        </p:nvSpPr>
        <p:spPr/>
        <p:txBody>
          <a:bodyPr rtlCol="0"/>
          <a:lstStyle/>
          <a:p>
            <a:pPr rtl="0"/>
            <a:r>
              <a:rPr lang="es-ES" dirty="0"/>
              <a:t>Tipos de Sellos Mecánicos</a:t>
            </a:r>
          </a:p>
        </p:txBody>
      </p:sp>
      <p:sp>
        <p:nvSpPr>
          <p:cNvPr id="5" name="Marcador de texto 4"/>
          <p:cNvSpPr>
            <a:spLocks noGrp="1"/>
          </p:cNvSpPr>
          <p:nvPr>
            <p:ph type="body" sz="quarter" idx="32"/>
          </p:nvPr>
        </p:nvSpPr>
        <p:spPr/>
        <p:txBody>
          <a:bodyPr/>
          <a:lstStyle/>
          <a:p>
            <a:pPr algn="ctr"/>
            <a:r>
              <a:rPr lang="es-ES" dirty="0"/>
              <a:t>SELLOS DE COMPONENTES					SELLOS TIPO CARTUCHO	</a:t>
            </a:r>
            <a:endParaRPr lang="es-MX" dirty="0"/>
          </a:p>
        </p:txBody>
      </p:sp>
      <p:pic>
        <p:nvPicPr>
          <p:cNvPr id="10" name="Picture 4" descr="http://ogsc.com.mx/wp-content/uploads/2024/02/b13bdcd6-9f49-4a03-9eef-31a54463579a.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100000">
                        <a14:foregroundMark x1="15416" y1="29668" x2="12960" y2="78517"/>
                        <a14:foregroundMark x1="87176" y1="26343" x2="89495" y2="88491"/>
                        <a14:foregroundMark x1="14188" y1="93095" x2="13643" y2="71867"/>
                      </a14:backgroundRemoval>
                    </a14:imgEffect>
                  </a14:imgLayer>
                </a14:imgProps>
              </a:ext>
              <a:ext uri="{28A0092B-C50C-407E-A947-70E740481C1C}">
                <a14:useLocalDpi xmlns:a14="http://schemas.microsoft.com/office/drawing/2010/main" val="0"/>
              </a:ext>
            </a:extLst>
          </a:blip>
          <a:srcRect/>
          <a:stretch>
            <a:fillRect/>
          </a:stretch>
        </p:blipFill>
        <p:spPr bwMode="auto">
          <a:xfrm>
            <a:off x="1693934" y="5001872"/>
            <a:ext cx="1341205" cy="71543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1" name="Picture 8" descr="http://ogsc.com.mx/wp-content/uploads/2024/02/5028703b-18a7-4bd0-afe9-a335eb243694.jpg"/>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100000" l="154" r="100000"/>
                    </a14:imgEffect>
                  </a14:imgLayer>
                </a14:imgProps>
              </a:ext>
              <a:ext uri="{28A0092B-C50C-407E-A947-70E740481C1C}">
                <a14:useLocalDpi xmlns:a14="http://schemas.microsoft.com/office/drawing/2010/main" val="0"/>
              </a:ext>
            </a:extLst>
          </a:blip>
          <a:srcRect/>
          <a:stretch>
            <a:fillRect/>
          </a:stretch>
        </p:blipFill>
        <p:spPr bwMode="auto">
          <a:xfrm>
            <a:off x="1799235" y="3023502"/>
            <a:ext cx="985831" cy="9691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2" name="Picture 14" descr="http://ogsc.com.mx/wp-content/uploads/2024/02/696fd5c8-1901-45a3-bf59-7b37eee8baa0.jpg"/>
          <p:cNvPicPr>
            <a:picLocks noChangeAspect="1" noChangeArrowheads="1"/>
          </p:cNvPicPr>
          <p:nvPr/>
        </p:nvPicPr>
        <p:blipFill>
          <a:blip r:embed="rId7" cstate="print">
            <a:extLst>
              <a:ext uri="{BEBA8EAE-BF5A-486C-A8C5-ECC9F3942E4B}">
                <a14:imgProps xmlns:a14="http://schemas.microsoft.com/office/drawing/2010/main">
                  <a14:imgLayer r:embed="rId8">
                    <a14:imgEffect>
                      <a14:backgroundRemoval t="3579" b="96223" l="1208" r="99155">
                        <a14:foregroundMark x1="12923" y1="11531" x2="60870" y2="84095"/>
                        <a14:foregroundMark x1="19203" y1="90656" x2="55435" y2="14115"/>
                        <a14:foregroundMark x1="15338" y1="13718" x2="55556" y2="13320"/>
                        <a14:foregroundMark x1="18357" y1="8151" x2="53261" y2="7753"/>
                        <a14:foregroundMark x1="19444" y1="88668" x2="55797" y2="86680"/>
                        <a14:foregroundMark x1="57126" y1="92644" x2="50604" y2="94632"/>
                        <a14:foregroundMark x1="15338" y1="91451" x2="5918" y2="66402"/>
                        <a14:foregroundMark x1="19686" y1="18887" x2="14251" y2="53479"/>
                        <a14:foregroundMark x1="2899" y1="44732" x2="10386" y2="12525"/>
                        <a14:foregroundMark x1="3502" y1="37575" x2="6643" y2="22266"/>
                        <a14:foregroundMark x1="2899" y1="43340" x2="3865" y2="34990"/>
                        <a14:foregroundMark x1="6522" y1="21869" x2="10145" y2="12724"/>
                        <a14:foregroundMark x1="10628" y1="12127" x2="15338" y2="7753"/>
                        <a14:foregroundMark x1="50604" y1="93638" x2="47343" y2="92843"/>
                        <a14:backgroundMark x1="2174" y1="20676" x2="9541" y2="3181"/>
                        <a14:backgroundMark x1="22947" y1="2584" x2="51087" y2="3181"/>
                        <a14:backgroundMark x1="22705" y1="99205" x2="57971" y2="97813"/>
                        <a14:backgroundMark x1="20894" y1="59443" x2="20894" y2="59443"/>
                        <a14:backgroundMark x1="19203" y1="41551" x2="16908" y2="72565"/>
                      </a14:backgroundRemoval>
                    </a14:imgEffect>
                  </a14:imgLayer>
                </a14:imgProps>
              </a:ext>
              <a:ext uri="{28A0092B-C50C-407E-A947-70E740481C1C}">
                <a14:useLocalDpi xmlns:a14="http://schemas.microsoft.com/office/drawing/2010/main" val="0"/>
              </a:ext>
            </a:extLst>
          </a:blip>
          <a:srcRect/>
          <a:stretch>
            <a:fillRect/>
          </a:stretch>
        </p:blipFill>
        <p:spPr bwMode="auto">
          <a:xfrm rot="10800000">
            <a:off x="2679765" y="4012090"/>
            <a:ext cx="1398895" cy="849812"/>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3" name="Picture 2" descr="http://ogsc.com.mx/wp-content/uploads/2024/02/75958962-a0bb-4fc8-8137-1211bbdabcfe.jpg"/>
          <p:cNvPicPr>
            <a:picLocks noChangeAspect="1" noChangeArrowheads="1"/>
          </p:cNvPicPr>
          <p:nvPr/>
        </p:nvPicPr>
        <p:blipFill>
          <a:blip r:embed="rId9" cstate="print">
            <a:extLst>
              <a:ext uri="{BEBA8EAE-BF5A-486C-A8C5-ECC9F3942E4B}">
                <a14:imgProps xmlns:a14="http://schemas.microsoft.com/office/drawing/2010/main">
                  <a14:imgLayer r:embed="rId10">
                    <a14:imgEffect>
                      <a14:backgroundRemoval t="356" b="100000" l="0" r="100000">
                        <a14:foregroundMark x1="41367" y1="75801" x2="41367" y2="75801"/>
                        <a14:foregroundMark x1="15108" y1="29181" x2="15108" y2="29181"/>
                        <a14:foregroundMark x1="27338" y1="30605" x2="27338" y2="30605"/>
                        <a14:foregroundMark x1="60791" y1="6406" x2="60791" y2="6406"/>
                        <a14:foregroundMark x1="30216" y1="2847" x2="30216" y2="2847"/>
                        <a14:foregroundMark x1="44964" y1="3559" x2="44964" y2="3559"/>
                        <a14:foregroundMark x1="50719" y1="3915" x2="50719" y2="3915"/>
                        <a14:foregroundMark x1="8993" y1="24555" x2="8993" y2="24555"/>
                        <a14:foregroundMark x1="7194" y1="29893" x2="7194" y2="29893"/>
                        <a14:foregroundMark x1="7194" y1="29893" x2="20504" y2="8541"/>
                        <a14:foregroundMark x1="17626" y1="10320" x2="14388" y2="13523"/>
                        <a14:foregroundMark x1="7914" y1="25623" x2="9353" y2="21708"/>
                        <a14:foregroundMark x1="9712" y1="19929" x2="14029" y2="13167"/>
                        <a14:backgroundMark x1="16906" y1="9609" x2="12950" y2="13879"/>
                        <a14:backgroundMark x1="12230" y1="15658" x2="8633" y2="20641"/>
                      </a14:backgroundRemoval>
                    </a14:imgEffect>
                  </a14:imgLayer>
                </a14:imgProps>
              </a:ext>
              <a:ext uri="{28A0092B-C50C-407E-A947-70E740481C1C}">
                <a14:useLocalDpi xmlns:a14="http://schemas.microsoft.com/office/drawing/2010/main" val="0"/>
              </a:ext>
            </a:extLst>
          </a:blip>
          <a:srcRect/>
          <a:stretch>
            <a:fillRect/>
          </a:stretch>
        </p:blipFill>
        <p:spPr bwMode="auto">
          <a:xfrm rot="9826114">
            <a:off x="622565" y="2026207"/>
            <a:ext cx="996102" cy="100804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5" name="Picture 12" descr="http://ogsc.com.mx/wp-content/uploads/2024/02/92082381-2bda-496d-8960-b705ea85b347.jpg"/>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ackgroundRemoval t="10000" b="90000" l="10000" r="90000">
                        <a14:foregroundMark x1="26227" y1="45538" x2="26227" y2="45538"/>
                        <a14:foregroundMark x1="28050" y1="24923" x2="28050" y2="24923"/>
                        <a14:foregroundMark x1="30856" y1="24000" x2="29874" y2="78615"/>
                        <a14:foregroundMark x1="32118" y1="31077" x2="31978" y2="75846"/>
                        <a14:foregroundMark x1="31978" y1="26154" x2="45863" y2="35231"/>
                        <a14:foregroundMark x1="44600" y1="21846" x2="39271" y2="31692"/>
                        <a14:foregroundMark x1="32679" y1="29538" x2="34362" y2="44615"/>
                        <a14:foregroundMark x1="46564" y1="50308" x2="42917" y2="74154"/>
                        <a14:foregroundMark x1="30996" y1="74615" x2="43899" y2="65385"/>
                        <a14:foregroundMark x1="47546" y1="79538" x2="72791" y2="22769"/>
                        <a14:foregroundMark x1="47265" y1="23077" x2="61711" y2="38154"/>
                        <a14:foregroundMark x1="48387" y1="20923" x2="51052" y2="28308"/>
                        <a14:foregroundMark x1="49509" y1="22000" x2="70827" y2="21231"/>
                        <a14:foregroundMark x1="69425" y1="20000" x2="71950" y2="20923"/>
                      </a14:backgroundRemoval>
                    </a14:imgEffect>
                  </a14:imgLayer>
                </a14:imgProps>
              </a:ext>
              <a:ext uri="{28A0092B-C50C-407E-A947-70E740481C1C}">
                <a14:useLocalDpi xmlns:a14="http://schemas.microsoft.com/office/drawing/2010/main" val="0"/>
              </a:ext>
            </a:extLst>
          </a:blip>
          <a:srcRect l="17565" t="18014" r="17697" b="16643"/>
          <a:stretch/>
        </p:blipFill>
        <p:spPr bwMode="auto">
          <a:xfrm rot="10800000">
            <a:off x="601293" y="4041277"/>
            <a:ext cx="946516" cy="87095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7" name="Picture 6" descr="http://ogsc.com.mx/wp-content/uploads/2024/02/72e1e5f4-956b-4e3d-b6c2-ef7ba8dc2f5f.jpg"/>
          <p:cNvPicPr>
            <a:picLocks noChangeAspect="1" noChangeArrowheads="1"/>
          </p:cNvPicPr>
          <p:nvPr/>
        </p:nvPicPr>
        <p:blipFill>
          <a:blip r:embed="rId13" cstate="print">
            <a:extLst>
              <a:ext uri="{BEBA8EAE-BF5A-486C-A8C5-ECC9F3942E4B}">
                <a14:imgProps xmlns:a14="http://schemas.microsoft.com/office/drawing/2010/main">
                  <a14:imgLayer r:embed="rId14">
                    <a14:imgEffect>
                      <a14:backgroundRemoval t="0" b="99638" l="145" r="100000"/>
                    </a14:imgEffect>
                  </a14:imgLayer>
                </a14:imgProps>
              </a:ext>
              <a:ext uri="{28A0092B-C50C-407E-A947-70E740481C1C}">
                <a14:useLocalDpi xmlns:a14="http://schemas.microsoft.com/office/drawing/2010/main" val="0"/>
              </a:ext>
            </a:extLst>
          </a:blip>
          <a:srcRect/>
          <a:stretch>
            <a:fillRect/>
          </a:stretch>
        </p:blipFill>
        <p:spPr bwMode="auto">
          <a:xfrm>
            <a:off x="5489971" y="4683966"/>
            <a:ext cx="974511" cy="1166033"/>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18" name="Imagen 17"/>
          <p:cNvPicPr>
            <a:picLocks noChangeAspect="1"/>
          </p:cNvPicPr>
          <p:nvPr/>
        </p:nvPicPr>
        <p:blipFill>
          <a:blip r:embed="rId15">
            <a:extLst>
              <a:ext uri="{BEBA8EAE-BF5A-486C-A8C5-ECC9F3942E4B}">
                <a14:imgProps xmlns:a14="http://schemas.microsoft.com/office/drawing/2010/main">
                  <a14:imgLayer r:embed="rId16">
                    <a14:imgEffect>
                      <a14:backgroundRemoval t="9615" b="95299" l="9589" r="94749">
                        <a14:foregroundMark x1="84247" y1="42521" x2="84247" y2="42521"/>
                        <a14:foregroundMark x1="81507" y1="37179" x2="81507" y2="37179"/>
                        <a14:foregroundMark x1="85616" y1="37179" x2="85616" y2="37179"/>
                        <a14:foregroundMark x1="88356" y1="38248" x2="88356" y2="38248"/>
                        <a14:foregroundMark x1="89954" y1="41453" x2="89954" y2="41453"/>
                      </a14:backgroundRemoval>
                    </a14:imgEffect>
                  </a14:imgLayer>
                </a14:imgProps>
              </a:ext>
            </a:extLst>
          </a:blip>
          <a:stretch>
            <a:fillRect/>
          </a:stretch>
        </p:blipFill>
        <p:spPr>
          <a:xfrm>
            <a:off x="5316435" y="3095167"/>
            <a:ext cx="1245115" cy="133039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9" name="Imagen 18"/>
          <p:cNvPicPr>
            <a:picLocks noChangeAspect="1"/>
          </p:cNvPicPr>
          <p:nvPr/>
        </p:nvPicPr>
        <p:blipFill>
          <a:blip r:embed="rId17">
            <a:extLst>
              <a:ext uri="{BEBA8EAE-BF5A-486C-A8C5-ECC9F3942E4B}">
                <a14:imgProps xmlns:a14="http://schemas.microsoft.com/office/drawing/2010/main">
                  <a14:imgLayer r:embed="rId18">
                    <a14:imgEffect>
                      <a14:backgroundRemoval t="9949" b="95663" l="9606" r="93596"/>
                    </a14:imgEffect>
                  </a14:imgLayer>
                </a14:imgProps>
              </a:ext>
            </a:extLst>
          </a:blip>
          <a:stretch>
            <a:fillRect/>
          </a:stretch>
        </p:blipFill>
        <p:spPr>
          <a:xfrm>
            <a:off x="7068177" y="3223384"/>
            <a:ext cx="1245115" cy="120218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 name="Imagen 19"/>
          <p:cNvPicPr>
            <a:picLocks noChangeAspect="1"/>
          </p:cNvPicPr>
          <p:nvPr/>
        </p:nvPicPr>
        <p:blipFill>
          <a:blip r:embed="rId19">
            <a:extLst>
              <a:ext uri="{BEBA8EAE-BF5A-486C-A8C5-ECC9F3942E4B}">
                <a14:imgProps xmlns:a14="http://schemas.microsoft.com/office/drawing/2010/main">
                  <a14:imgLayer r:embed="rId20">
                    <a14:imgEffect>
                      <a14:backgroundRemoval t="9594" b="89668" l="4138" r="96897">
                        <a14:foregroundMark x1="86207" y1="19188" x2="86207" y2="19188"/>
                        <a14:backgroundMark x1="83448" y1="45018" x2="83448" y2="45018"/>
                        <a14:backgroundMark x1="52069" y1="39852" x2="52069" y2="39852"/>
                      </a14:backgroundRemoval>
                    </a14:imgEffect>
                  </a14:imgLayer>
                </a14:imgProps>
              </a:ext>
            </a:extLst>
          </a:blip>
          <a:stretch>
            <a:fillRect/>
          </a:stretch>
        </p:blipFill>
        <p:spPr>
          <a:xfrm>
            <a:off x="7122339" y="4702603"/>
            <a:ext cx="1385407" cy="129463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1" name="Imagen 20"/>
          <p:cNvPicPr>
            <a:picLocks noChangeAspect="1"/>
          </p:cNvPicPr>
          <p:nvPr/>
        </p:nvPicPr>
        <p:blipFill>
          <a:blip r:embed="rId21">
            <a:extLst>
              <a:ext uri="{BEBA8EAE-BF5A-486C-A8C5-ECC9F3942E4B}">
                <a14:imgProps xmlns:a14="http://schemas.microsoft.com/office/drawing/2010/main">
                  <a14:imgLayer r:embed="rId22">
                    <a14:imgEffect>
                      <a14:backgroundRemoval t="9934" b="93709" l="9951" r="89806"/>
                    </a14:imgEffect>
                  </a14:imgLayer>
                </a14:imgProps>
              </a:ext>
            </a:extLst>
          </a:blip>
          <a:stretch>
            <a:fillRect/>
          </a:stretch>
        </p:blipFill>
        <p:spPr>
          <a:xfrm>
            <a:off x="9242441" y="4614287"/>
            <a:ext cx="1685678" cy="1235618"/>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2" name="Imagen 21"/>
          <p:cNvPicPr>
            <a:picLocks noChangeAspect="1"/>
          </p:cNvPicPr>
          <p:nvPr/>
        </p:nvPicPr>
        <p:blipFill>
          <a:blip r:embed="rId23">
            <a:extLst>
              <a:ext uri="{BEBA8EAE-BF5A-486C-A8C5-ECC9F3942E4B}">
                <a14:imgProps xmlns:a14="http://schemas.microsoft.com/office/drawing/2010/main">
                  <a14:imgLayer r:embed="rId24">
                    <a14:imgEffect>
                      <a14:backgroundRemoval t="1379" b="97931" l="9563" r="89891"/>
                    </a14:imgEffect>
                  </a14:imgLayer>
                </a14:imgProps>
              </a:ext>
            </a:extLst>
          </a:blip>
          <a:stretch>
            <a:fillRect/>
          </a:stretch>
        </p:blipFill>
        <p:spPr>
          <a:xfrm>
            <a:off x="8819919" y="3099696"/>
            <a:ext cx="1572846" cy="1246244"/>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23" name="Rectángulo 22" descr="Bloque de énfasis izquierdo">
            <a:extLst>
              <a:ext uri="{FF2B5EF4-FFF2-40B4-BE49-F238E27FC236}">
                <a16:creationId xmlns:a16="http://schemas.microsoft.com/office/drawing/2014/main" id="{7F65E93D-09FF-42EE-B9DD-750638966686}"/>
              </a:ext>
              <a:ext uri="{C183D7F6-B498-43B3-948B-1728B52AA6E4}">
                <adec:decorative xmlns:adec="http://schemas.microsoft.com/office/drawing/2017/decorative" val="1"/>
              </a:ext>
            </a:extLst>
          </p:cNvPr>
          <p:cNvSpPr/>
          <p:nvPr/>
        </p:nvSpPr>
        <p:spPr>
          <a:xfrm rot="5400000">
            <a:off x="2812514" y="3769890"/>
            <a:ext cx="3960000" cy="79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s-ES"/>
          </a:p>
        </p:txBody>
      </p:sp>
      <p:pic>
        <p:nvPicPr>
          <p:cNvPr id="29" name="Picture 10" descr="http://ogsc.com.mx/wp-content/uploads/2024/02/24a0fada-82ac-40e0-a9ef-5553161e2f8a.jpg"/>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19221" b="91688" l="743" r="100000">
                        <a14:foregroundMark x1="65842" y1="31429" x2="88614" y2="37143"/>
                        <a14:foregroundMark x1="56931" y1="49610" x2="89604" y2="61818"/>
                        <a14:foregroundMark x1="66584" y1="49351" x2="67574" y2="41558"/>
                        <a14:backgroundMark x1="70545" y1="44675" x2="80693" y2="49610"/>
                        <a14:backgroundMark x1="73267" y1="50909" x2="83416" y2="53766"/>
                      </a14:backgroundRemoval>
                    </a14:imgEffect>
                  </a14:imgLayer>
                </a14:imgProps>
              </a:ext>
              <a:ext uri="{28A0092B-C50C-407E-A947-70E740481C1C}">
                <a14:useLocalDpi xmlns:a14="http://schemas.microsoft.com/office/drawing/2010/main" val="0"/>
              </a:ext>
            </a:extLst>
          </a:blip>
          <a:srcRect t="21563" b="16783"/>
          <a:stretch/>
        </p:blipFill>
        <p:spPr bwMode="auto">
          <a:xfrm>
            <a:off x="2695908" y="2026725"/>
            <a:ext cx="1446860" cy="85182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DE69E7D2-D8E6-85C1-7BD6-3AC79B223EF2}"/>
              </a:ext>
            </a:extLst>
          </p:cNvPr>
          <p:cNvPicPr>
            <a:picLocks noChangeAspect="1"/>
          </p:cNvPicPr>
          <p:nvPr/>
        </p:nvPicPr>
        <p:blipFill>
          <a:blip r:embed="rId27"/>
          <a:stretch>
            <a:fillRect/>
          </a:stretch>
        </p:blipFill>
        <p:spPr>
          <a:xfrm>
            <a:off x="6765721" y="1420847"/>
            <a:ext cx="2705834" cy="1624205"/>
          </a:xfrm>
          <a:prstGeom prst="rect">
            <a:avLst/>
          </a:prstGeom>
        </p:spPr>
      </p:pic>
      <p:pic>
        <p:nvPicPr>
          <p:cNvPr id="4" name="Imagen 3">
            <a:extLst>
              <a:ext uri="{FF2B5EF4-FFF2-40B4-BE49-F238E27FC236}">
                <a16:creationId xmlns:a16="http://schemas.microsoft.com/office/drawing/2014/main" id="{CED5EDD8-8148-583A-35F4-072932F0F2C6}"/>
              </a:ext>
            </a:extLst>
          </p:cNvPr>
          <p:cNvPicPr>
            <a:picLocks noChangeAspect="1"/>
          </p:cNvPicPr>
          <p:nvPr/>
        </p:nvPicPr>
        <p:blipFill>
          <a:blip r:embed="rId28"/>
          <a:stretch>
            <a:fillRect/>
          </a:stretch>
        </p:blipFill>
        <p:spPr>
          <a:xfrm>
            <a:off x="7690734" y="6077636"/>
            <a:ext cx="4383404" cy="688908"/>
          </a:xfrm>
          <a:prstGeom prst="rect">
            <a:avLst/>
          </a:prstGeom>
        </p:spPr>
      </p:pic>
    </p:spTree>
    <p:extLst>
      <p:ext uri="{BB962C8B-B14F-4D97-AF65-F5344CB8AC3E}">
        <p14:creationId xmlns:p14="http://schemas.microsoft.com/office/powerpoint/2010/main" val="258007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a:extLst>
              <a:ext uri="{FF2B5EF4-FFF2-40B4-BE49-F238E27FC236}">
                <a16:creationId xmlns:a16="http://schemas.microsoft.com/office/drawing/2014/main" id="{4486BF11-2CE9-1FEF-2E36-8D3BF0CD0630}"/>
              </a:ext>
            </a:extLst>
          </p:cNvPr>
          <p:cNvPicPr>
            <a:picLocks noGrp="1" noChangeAspect="1"/>
          </p:cNvPicPr>
          <p:nvPr>
            <p:ph type="pic" sz="quarter" idx="14"/>
          </p:nvPr>
        </p:nvPicPr>
        <p:blipFill>
          <a:blip r:embed="rId3"/>
          <a:srcRect l="13997" r="13997"/>
          <a:stretch>
            <a:fillRect/>
          </a:stretch>
        </p:blipFill>
        <p:spPr>
          <a:xfrm>
            <a:off x="5902444" y="550506"/>
            <a:ext cx="2276212" cy="2379026"/>
          </a:xfrm>
          <a:prstGeom prst="rect">
            <a:avLst/>
          </a:prstGeom>
        </p:spPr>
      </p:pic>
      <p:sp>
        <p:nvSpPr>
          <p:cNvPr id="3" name="Título 2">
            <a:extLst>
              <a:ext uri="{FF2B5EF4-FFF2-40B4-BE49-F238E27FC236}">
                <a16:creationId xmlns:a16="http://schemas.microsoft.com/office/drawing/2014/main" id="{200B3D2B-613A-41BE-987D-E6A1324B456D}"/>
              </a:ext>
            </a:extLst>
          </p:cNvPr>
          <p:cNvSpPr>
            <a:spLocks noGrp="1"/>
          </p:cNvSpPr>
          <p:nvPr>
            <p:ph type="title"/>
          </p:nvPr>
        </p:nvSpPr>
        <p:spPr/>
        <p:txBody>
          <a:bodyPr rtlCol="0"/>
          <a:lstStyle/>
          <a:p>
            <a:pPr rtl="0"/>
            <a:r>
              <a:rPr lang="es-ES" sz="4400" dirty="0"/>
              <a:t>Empaquetadura </a:t>
            </a:r>
          </a:p>
        </p:txBody>
      </p:sp>
      <p:sp>
        <p:nvSpPr>
          <p:cNvPr id="10" name="Marcador de texto 9">
            <a:extLst>
              <a:ext uri="{FF2B5EF4-FFF2-40B4-BE49-F238E27FC236}">
                <a16:creationId xmlns:a16="http://schemas.microsoft.com/office/drawing/2014/main" id="{2972F17A-D965-40B9-8ABB-C634072DBCC0}"/>
              </a:ext>
            </a:extLst>
          </p:cNvPr>
          <p:cNvSpPr>
            <a:spLocks noGrp="1"/>
          </p:cNvSpPr>
          <p:nvPr>
            <p:ph type="body" sz="quarter" idx="32"/>
          </p:nvPr>
        </p:nvSpPr>
        <p:spPr>
          <a:xfrm>
            <a:off x="7111800" y="4787900"/>
            <a:ext cx="4648200" cy="599109"/>
          </a:xfrm>
        </p:spPr>
        <p:txBody>
          <a:bodyPr rtlCol="0"/>
          <a:lstStyle/>
          <a:p>
            <a:r>
              <a:rPr lang="es-ES" dirty="0"/>
              <a:t>TOGETHER WORKING</a:t>
            </a:r>
          </a:p>
        </p:txBody>
      </p:sp>
      <p:sp>
        <p:nvSpPr>
          <p:cNvPr id="2" name="Marcador de contenido 1"/>
          <p:cNvSpPr>
            <a:spLocks noGrp="1"/>
          </p:cNvSpPr>
          <p:nvPr>
            <p:ph sz="half" idx="1"/>
          </p:nvPr>
        </p:nvSpPr>
        <p:spPr/>
        <p:txBody>
          <a:bodyPr anchor="ctr"/>
          <a:lstStyle/>
          <a:p>
            <a:pPr marL="285750" indent="-285750">
              <a:lnSpc>
                <a:spcPct val="150000"/>
              </a:lnSpc>
              <a:buBlip>
                <a:blip r:embed="rId4"/>
              </a:buBlip>
            </a:pPr>
            <a:r>
              <a:rPr lang="es-ES" dirty="0"/>
              <a:t>Empaquetadura SEPCO para bomba</a:t>
            </a:r>
          </a:p>
          <a:p>
            <a:pPr marL="285750" indent="-285750">
              <a:lnSpc>
                <a:spcPct val="150000"/>
              </a:lnSpc>
              <a:buBlip>
                <a:blip r:embed="rId4"/>
              </a:buBlip>
            </a:pPr>
            <a:r>
              <a:rPr lang="es-ES" dirty="0"/>
              <a:t>Empaquetadura SEPCO para válvula</a:t>
            </a:r>
          </a:p>
          <a:p>
            <a:pPr marL="285750" indent="-285750">
              <a:lnSpc>
                <a:spcPct val="150000"/>
              </a:lnSpc>
              <a:buBlip>
                <a:blip r:embed="rId4"/>
              </a:buBlip>
            </a:pPr>
            <a:r>
              <a:rPr lang="es-ES" dirty="0"/>
              <a:t>Empaquetadura  SEPCO de embalaje de equipos</a:t>
            </a:r>
          </a:p>
          <a:p>
            <a:pPr marL="285750" indent="-285750">
              <a:lnSpc>
                <a:spcPct val="150000"/>
              </a:lnSpc>
              <a:buBlip>
                <a:blip r:embed="rId4"/>
              </a:buBlip>
            </a:pPr>
            <a:r>
              <a:rPr lang="es-ES" dirty="0"/>
              <a:t>Empaquetadura SEPCO con núcleo hueco</a:t>
            </a:r>
          </a:p>
          <a:p>
            <a:pPr marL="285750" indent="-285750">
              <a:lnSpc>
                <a:spcPct val="150000"/>
              </a:lnSpc>
              <a:buBlip>
                <a:blip r:embed="rId4"/>
              </a:buBlip>
            </a:pPr>
            <a:r>
              <a:rPr lang="es-ES" dirty="0"/>
              <a:t>Accesorios de embalaje</a:t>
            </a:r>
          </a:p>
          <a:p>
            <a:endParaRPr lang="es-MX" dirty="0"/>
          </a:p>
        </p:txBody>
      </p:sp>
      <p:pic>
        <p:nvPicPr>
          <p:cNvPr id="9" name="Imagen 8">
            <a:extLst>
              <a:ext uri="{FF2B5EF4-FFF2-40B4-BE49-F238E27FC236}">
                <a16:creationId xmlns:a16="http://schemas.microsoft.com/office/drawing/2014/main" id="{E18D15BD-A021-D907-BA6B-78906364A9DB}"/>
              </a:ext>
            </a:extLst>
          </p:cNvPr>
          <p:cNvPicPr>
            <a:picLocks noChangeAspect="1"/>
          </p:cNvPicPr>
          <p:nvPr/>
        </p:nvPicPr>
        <p:blipFill>
          <a:blip r:embed="rId5"/>
          <a:stretch>
            <a:fillRect/>
          </a:stretch>
        </p:blipFill>
        <p:spPr>
          <a:xfrm>
            <a:off x="8242907" y="534145"/>
            <a:ext cx="2379025" cy="2379025"/>
          </a:xfrm>
          <a:prstGeom prst="rect">
            <a:avLst/>
          </a:prstGeom>
        </p:spPr>
      </p:pic>
      <p:pic>
        <p:nvPicPr>
          <p:cNvPr id="11" name="Imagen 10">
            <a:extLst>
              <a:ext uri="{FF2B5EF4-FFF2-40B4-BE49-F238E27FC236}">
                <a16:creationId xmlns:a16="http://schemas.microsoft.com/office/drawing/2014/main" id="{ACA74B1D-5730-4BC2-1C3C-5314F9873835}"/>
              </a:ext>
            </a:extLst>
          </p:cNvPr>
          <p:cNvPicPr>
            <a:picLocks noChangeAspect="1"/>
          </p:cNvPicPr>
          <p:nvPr/>
        </p:nvPicPr>
        <p:blipFill>
          <a:blip r:embed="rId6"/>
          <a:stretch>
            <a:fillRect/>
          </a:stretch>
        </p:blipFill>
        <p:spPr>
          <a:xfrm>
            <a:off x="7763816" y="6070342"/>
            <a:ext cx="4383404" cy="688908"/>
          </a:xfrm>
          <a:prstGeom prst="rect">
            <a:avLst/>
          </a:prstGeom>
        </p:spPr>
      </p:pic>
      <p:pic>
        <p:nvPicPr>
          <p:cNvPr id="12" name="Imagen 11">
            <a:extLst>
              <a:ext uri="{FF2B5EF4-FFF2-40B4-BE49-F238E27FC236}">
                <a16:creationId xmlns:a16="http://schemas.microsoft.com/office/drawing/2014/main" id="{4829C8DE-B3F6-8D11-0D37-25A098103C1C}"/>
              </a:ext>
            </a:extLst>
          </p:cNvPr>
          <p:cNvPicPr>
            <a:picLocks noChangeAspect="1"/>
          </p:cNvPicPr>
          <p:nvPr/>
        </p:nvPicPr>
        <p:blipFill>
          <a:blip r:embed="rId7"/>
          <a:stretch>
            <a:fillRect/>
          </a:stretch>
        </p:blipFill>
        <p:spPr>
          <a:xfrm>
            <a:off x="614466" y="5668112"/>
            <a:ext cx="1091279" cy="487722"/>
          </a:xfrm>
          <a:prstGeom prst="rect">
            <a:avLst/>
          </a:prstGeom>
        </p:spPr>
      </p:pic>
      <p:pic>
        <p:nvPicPr>
          <p:cNvPr id="13" name="Imagen 12">
            <a:extLst>
              <a:ext uri="{FF2B5EF4-FFF2-40B4-BE49-F238E27FC236}">
                <a16:creationId xmlns:a16="http://schemas.microsoft.com/office/drawing/2014/main" id="{C5009C61-4A75-5905-23F3-F44C2C27A74F}"/>
              </a:ext>
            </a:extLst>
          </p:cNvPr>
          <p:cNvPicPr>
            <a:picLocks noChangeAspect="1"/>
          </p:cNvPicPr>
          <p:nvPr/>
        </p:nvPicPr>
        <p:blipFill>
          <a:blip r:embed="rId8"/>
          <a:stretch>
            <a:fillRect/>
          </a:stretch>
        </p:blipFill>
        <p:spPr>
          <a:xfrm>
            <a:off x="1954282" y="5735349"/>
            <a:ext cx="1024217" cy="274344"/>
          </a:xfrm>
          <a:prstGeom prst="rect">
            <a:avLst/>
          </a:prstGeom>
        </p:spPr>
      </p:pic>
    </p:spTree>
    <p:extLst>
      <p:ext uri="{BB962C8B-B14F-4D97-AF65-F5344CB8AC3E}">
        <p14:creationId xmlns:p14="http://schemas.microsoft.com/office/powerpoint/2010/main" val="3164603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imagen 3"/>
          <p:cNvSpPr>
            <a:spLocks noGrp="1"/>
          </p:cNvSpPr>
          <p:nvPr>
            <p:ph type="pic" sz="quarter" idx="14"/>
          </p:nvPr>
        </p:nvSpPr>
        <p:spPr/>
      </p:sp>
      <p:sp>
        <p:nvSpPr>
          <p:cNvPr id="3" name="Título 2">
            <a:extLst>
              <a:ext uri="{FF2B5EF4-FFF2-40B4-BE49-F238E27FC236}">
                <a16:creationId xmlns:a16="http://schemas.microsoft.com/office/drawing/2014/main" id="{200B3D2B-613A-41BE-987D-E6A1324B456D}"/>
              </a:ext>
            </a:extLst>
          </p:cNvPr>
          <p:cNvSpPr>
            <a:spLocks noGrp="1"/>
          </p:cNvSpPr>
          <p:nvPr>
            <p:ph type="title"/>
          </p:nvPr>
        </p:nvSpPr>
        <p:spPr/>
        <p:txBody>
          <a:bodyPr rtlCol="0"/>
          <a:lstStyle/>
          <a:p>
            <a:pPr rtl="0"/>
            <a:r>
              <a:rPr lang="es-ES" sz="4400" dirty="0"/>
              <a:t>Láminas  </a:t>
            </a:r>
          </a:p>
        </p:txBody>
      </p:sp>
      <p:sp>
        <p:nvSpPr>
          <p:cNvPr id="10" name="Marcador de texto 9">
            <a:extLst>
              <a:ext uri="{FF2B5EF4-FFF2-40B4-BE49-F238E27FC236}">
                <a16:creationId xmlns:a16="http://schemas.microsoft.com/office/drawing/2014/main" id="{2972F17A-D965-40B9-8ABB-C634072DBCC0}"/>
              </a:ext>
            </a:extLst>
          </p:cNvPr>
          <p:cNvSpPr>
            <a:spLocks noGrp="1"/>
          </p:cNvSpPr>
          <p:nvPr>
            <p:ph type="body" sz="quarter" idx="32"/>
          </p:nvPr>
        </p:nvSpPr>
        <p:spPr>
          <a:xfrm>
            <a:off x="7111800" y="4787900"/>
            <a:ext cx="4648200" cy="599109"/>
          </a:xfrm>
        </p:spPr>
        <p:txBody>
          <a:bodyPr rtlCol="0"/>
          <a:lstStyle/>
          <a:p>
            <a:r>
              <a:rPr lang="es-ES" dirty="0"/>
              <a:t>TOGETHER WORKING</a:t>
            </a:r>
          </a:p>
        </p:txBody>
      </p:sp>
      <p:sp>
        <p:nvSpPr>
          <p:cNvPr id="2" name="Marcador de contenido 1"/>
          <p:cNvSpPr>
            <a:spLocks noGrp="1"/>
          </p:cNvSpPr>
          <p:nvPr>
            <p:ph sz="half" idx="1"/>
          </p:nvPr>
        </p:nvSpPr>
        <p:spPr>
          <a:xfrm>
            <a:off x="1076960" y="2668686"/>
            <a:ext cx="4827040" cy="2999426"/>
          </a:xfrm>
        </p:spPr>
        <p:txBody>
          <a:bodyPr anchor="ctr"/>
          <a:lstStyle/>
          <a:p>
            <a:pPr marL="285750" indent="-285750">
              <a:lnSpc>
                <a:spcPct val="150000"/>
              </a:lnSpc>
              <a:buBlip>
                <a:blip r:embed="rId3"/>
              </a:buBlip>
            </a:pPr>
            <a:r>
              <a:rPr lang="es-ES" dirty="0"/>
              <a:t>Laminas SEPCO para juntas</a:t>
            </a:r>
          </a:p>
          <a:p>
            <a:pPr marL="285750" indent="-285750">
              <a:lnSpc>
                <a:spcPct val="150000"/>
              </a:lnSpc>
              <a:buBlip>
                <a:blip r:embed="rId3"/>
              </a:buBlip>
            </a:pPr>
            <a:r>
              <a:rPr lang="es-ES" dirty="0"/>
              <a:t>Laminas SEPCO de grafito</a:t>
            </a:r>
          </a:p>
          <a:p>
            <a:pPr marL="285750" indent="-285750">
              <a:lnSpc>
                <a:spcPct val="150000"/>
              </a:lnSpc>
              <a:buBlip>
                <a:blip r:embed="rId3"/>
              </a:buBlip>
            </a:pPr>
            <a:r>
              <a:rPr lang="es-ES" dirty="0"/>
              <a:t>Hojas SEPCO comprimidas</a:t>
            </a:r>
          </a:p>
          <a:p>
            <a:pPr marL="285750" indent="-285750">
              <a:lnSpc>
                <a:spcPct val="150000"/>
              </a:lnSpc>
              <a:buBlip>
                <a:blip r:embed="rId3"/>
              </a:buBlip>
            </a:pPr>
            <a:r>
              <a:rPr lang="es-ES" dirty="0"/>
              <a:t>Laminas SEPCO de caucho</a:t>
            </a:r>
          </a:p>
          <a:p>
            <a:pPr marL="285750" indent="-285750">
              <a:lnSpc>
                <a:spcPct val="150000"/>
              </a:lnSpc>
              <a:buBlip>
                <a:blip r:embed="rId3"/>
              </a:buBlip>
            </a:pPr>
            <a:r>
              <a:rPr lang="es-ES" dirty="0"/>
              <a:t>Cintas de grafito SEPCO</a:t>
            </a:r>
          </a:p>
          <a:p>
            <a:pPr marL="285750" indent="-285750">
              <a:lnSpc>
                <a:spcPct val="150000"/>
              </a:lnSpc>
              <a:buBlip>
                <a:blip r:embed="rId3"/>
              </a:buBlip>
            </a:pPr>
            <a:endParaRPr lang="es-ES" dirty="0"/>
          </a:p>
          <a:p>
            <a:endParaRPr lang="es-MX" dirty="0"/>
          </a:p>
        </p:txBody>
      </p:sp>
      <p:pic>
        <p:nvPicPr>
          <p:cNvPr id="8" name="Imagen 7"/>
          <p:cNvPicPr>
            <a:picLocks noChangeAspect="1"/>
          </p:cNvPicPr>
          <p:nvPr/>
        </p:nvPicPr>
        <p:blipFill>
          <a:blip r:embed="rId4"/>
          <a:stretch>
            <a:fillRect/>
          </a:stretch>
        </p:blipFill>
        <p:spPr>
          <a:xfrm>
            <a:off x="8299902" y="1042479"/>
            <a:ext cx="1698569" cy="1694180"/>
          </a:xfrm>
          <a:prstGeom prst="rect">
            <a:avLst/>
          </a:prstGeom>
        </p:spPr>
      </p:pic>
      <p:pic>
        <p:nvPicPr>
          <p:cNvPr id="9" name="Imagen 8"/>
          <p:cNvPicPr>
            <a:picLocks noChangeAspect="1"/>
          </p:cNvPicPr>
          <p:nvPr/>
        </p:nvPicPr>
        <p:blipFill>
          <a:blip r:embed="rId5"/>
          <a:stretch>
            <a:fillRect/>
          </a:stretch>
        </p:blipFill>
        <p:spPr>
          <a:xfrm>
            <a:off x="6392913" y="1059294"/>
            <a:ext cx="1705533" cy="1701126"/>
          </a:xfrm>
          <a:prstGeom prst="rect">
            <a:avLst/>
          </a:prstGeom>
        </p:spPr>
      </p:pic>
      <p:pic>
        <p:nvPicPr>
          <p:cNvPr id="7" name="Imagen 6"/>
          <p:cNvPicPr>
            <a:picLocks noChangeAspect="1"/>
          </p:cNvPicPr>
          <p:nvPr/>
        </p:nvPicPr>
        <p:blipFill>
          <a:blip r:embed="rId6"/>
          <a:stretch>
            <a:fillRect/>
          </a:stretch>
        </p:blipFill>
        <p:spPr>
          <a:xfrm>
            <a:off x="10190471" y="1013578"/>
            <a:ext cx="1695017" cy="1723081"/>
          </a:xfrm>
          <a:prstGeom prst="rect">
            <a:avLst/>
          </a:prstGeom>
        </p:spPr>
      </p:pic>
      <p:pic>
        <p:nvPicPr>
          <p:cNvPr id="6" name="Imagen 5">
            <a:extLst>
              <a:ext uri="{FF2B5EF4-FFF2-40B4-BE49-F238E27FC236}">
                <a16:creationId xmlns:a16="http://schemas.microsoft.com/office/drawing/2014/main" id="{802E159F-72AC-5E6C-2E73-6275BADF3A6D}"/>
              </a:ext>
            </a:extLst>
          </p:cNvPr>
          <p:cNvPicPr>
            <a:picLocks noChangeAspect="1"/>
          </p:cNvPicPr>
          <p:nvPr/>
        </p:nvPicPr>
        <p:blipFill>
          <a:blip r:embed="rId7"/>
          <a:stretch>
            <a:fillRect/>
          </a:stretch>
        </p:blipFill>
        <p:spPr>
          <a:xfrm>
            <a:off x="7806769" y="6098334"/>
            <a:ext cx="4383404" cy="688908"/>
          </a:xfrm>
          <a:prstGeom prst="rect">
            <a:avLst/>
          </a:prstGeom>
        </p:spPr>
      </p:pic>
      <p:pic>
        <p:nvPicPr>
          <p:cNvPr id="11" name="Imagen 10">
            <a:extLst>
              <a:ext uri="{FF2B5EF4-FFF2-40B4-BE49-F238E27FC236}">
                <a16:creationId xmlns:a16="http://schemas.microsoft.com/office/drawing/2014/main" id="{3265D4F4-BC13-0257-F665-3B414CB9DBF9}"/>
              </a:ext>
            </a:extLst>
          </p:cNvPr>
          <p:cNvPicPr>
            <a:picLocks noChangeAspect="1"/>
          </p:cNvPicPr>
          <p:nvPr/>
        </p:nvPicPr>
        <p:blipFill>
          <a:blip r:embed="rId8"/>
          <a:stretch>
            <a:fillRect/>
          </a:stretch>
        </p:blipFill>
        <p:spPr>
          <a:xfrm>
            <a:off x="529493" y="5668112"/>
            <a:ext cx="1091279" cy="487722"/>
          </a:xfrm>
          <a:prstGeom prst="rect">
            <a:avLst/>
          </a:prstGeom>
        </p:spPr>
      </p:pic>
      <p:pic>
        <p:nvPicPr>
          <p:cNvPr id="12" name="Imagen 11">
            <a:extLst>
              <a:ext uri="{FF2B5EF4-FFF2-40B4-BE49-F238E27FC236}">
                <a16:creationId xmlns:a16="http://schemas.microsoft.com/office/drawing/2014/main" id="{1FEC2D04-53F6-5404-E424-3DB8CF11F6F3}"/>
              </a:ext>
            </a:extLst>
          </p:cNvPr>
          <p:cNvPicPr>
            <a:picLocks noChangeAspect="1"/>
          </p:cNvPicPr>
          <p:nvPr/>
        </p:nvPicPr>
        <p:blipFill>
          <a:blip r:embed="rId9"/>
          <a:stretch>
            <a:fillRect/>
          </a:stretch>
        </p:blipFill>
        <p:spPr>
          <a:xfrm>
            <a:off x="1812772" y="5770136"/>
            <a:ext cx="1024217" cy="274344"/>
          </a:xfrm>
          <a:prstGeom prst="rect">
            <a:avLst/>
          </a:prstGeom>
        </p:spPr>
      </p:pic>
    </p:spTree>
    <p:extLst>
      <p:ext uri="{BB962C8B-B14F-4D97-AF65-F5344CB8AC3E}">
        <p14:creationId xmlns:p14="http://schemas.microsoft.com/office/powerpoint/2010/main" val="5823947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ción de imagen 3"/>
          <p:cNvSpPr>
            <a:spLocks noGrp="1"/>
          </p:cNvSpPr>
          <p:nvPr>
            <p:ph type="pic" sz="quarter" idx="14"/>
          </p:nvPr>
        </p:nvSpPr>
        <p:spPr/>
      </p:sp>
      <p:sp>
        <p:nvSpPr>
          <p:cNvPr id="3" name="Título 2">
            <a:extLst>
              <a:ext uri="{FF2B5EF4-FFF2-40B4-BE49-F238E27FC236}">
                <a16:creationId xmlns:a16="http://schemas.microsoft.com/office/drawing/2014/main" id="{200B3D2B-613A-41BE-987D-E6A1324B456D}"/>
              </a:ext>
            </a:extLst>
          </p:cNvPr>
          <p:cNvSpPr>
            <a:spLocks noGrp="1"/>
          </p:cNvSpPr>
          <p:nvPr>
            <p:ph type="title"/>
          </p:nvPr>
        </p:nvSpPr>
        <p:spPr/>
        <p:txBody>
          <a:bodyPr rtlCol="0"/>
          <a:lstStyle/>
          <a:p>
            <a:pPr rtl="0"/>
            <a:r>
              <a:rPr lang="es-ES" sz="4000" dirty="0"/>
              <a:t>Protectores de rodamientos  </a:t>
            </a:r>
          </a:p>
        </p:txBody>
      </p:sp>
      <p:sp>
        <p:nvSpPr>
          <p:cNvPr id="10" name="Marcador de texto 9">
            <a:extLst>
              <a:ext uri="{FF2B5EF4-FFF2-40B4-BE49-F238E27FC236}">
                <a16:creationId xmlns:a16="http://schemas.microsoft.com/office/drawing/2014/main" id="{2972F17A-D965-40B9-8ABB-C634072DBCC0}"/>
              </a:ext>
            </a:extLst>
          </p:cNvPr>
          <p:cNvSpPr>
            <a:spLocks noGrp="1"/>
          </p:cNvSpPr>
          <p:nvPr>
            <p:ph type="body" sz="quarter" idx="32"/>
          </p:nvPr>
        </p:nvSpPr>
        <p:spPr>
          <a:xfrm>
            <a:off x="7111800" y="4787900"/>
            <a:ext cx="4648200" cy="599109"/>
          </a:xfrm>
        </p:spPr>
        <p:txBody>
          <a:bodyPr rtlCol="0"/>
          <a:lstStyle/>
          <a:p>
            <a:r>
              <a:rPr lang="es-ES" dirty="0"/>
              <a:t>TOGETHER WORKING</a:t>
            </a:r>
          </a:p>
        </p:txBody>
      </p:sp>
      <p:sp>
        <p:nvSpPr>
          <p:cNvPr id="2" name="Marcador de contenido 1"/>
          <p:cNvSpPr>
            <a:spLocks noGrp="1"/>
          </p:cNvSpPr>
          <p:nvPr>
            <p:ph sz="half" idx="1"/>
          </p:nvPr>
        </p:nvSpPr>
        <p:spPr>
          <a:xfrm>
            <a:off x="416439" y="350648"/>
            <a:ext cx="5472000" cy="5240729"/>
          </a:xfrm>
        </p:spPr>
        <p:txBody>
          <a:bodyPr anchor="ctr"/>
          <a:lstStyle/>
          <a:p>
            <a:pPr marL="0" indent="0">
              <a:lnSpc>
                <a:spcPct val="150000"/>
              </a:lnSpc>
              <a:buNone/>
            </a:pPr>
            <a:r>
              <a:rPr lang="es-MX" dirty="0">
                <a:solidFill>
                  <a:schemeClr val="tx1"/>
                </a:solidFill>
              </a:rPr>
              <a:t>Los protectores de rodamientos  SEPCO utilizan un expulsor doble para crear una fuerza centrífuga y eliminarla contaminación. Estáticamente, utiliza cámaras duales orientadas verticalmente para formar el laberinto más efectivo del mercado.</a:t>
            </a:r>
          </a:p>
          <a:p>
            <a:pPr marL="0" indent="0">
              <a:lnSpc>
                <a:spcPct val="100000"/>
              </a:lnSpc>
              <a:buNone/>
            </a:pPr>
            <a:r>
              <a:rPr lang="es-ES" dirty="0"/>
              <a:t>Algunas aplicaciones:</a:t>
            </a:r>
          </a:p>
          <a:p>
            <a:pPr marL="285750" indent="-285750">
              <a:lnSpc>
                <a:spcPct val="100000"/>
              </a:lnSpc>
              <a:buBlip>
                <a:blip r:embed="rId3"/>
              </a:buBlip>
            </a:pPr>
            <a:r>
              <a:rPr lang="es-ES" dirty="0"/>
              <a:t>Motores</a:t>
            </a:r>
          </a:p>
          <a:p>
            <a:pPr marL="285750" indent="-285750">
              <a:lnSpc>
                <a:spcPct val="100000"/>
              </a:lnSpc>
              <a:buBlip>
                <a:blip r:embed="rId3"/>
              </a:buBlip>
            </a:pPr>
            <a:r>
              <a:rPr lang="es-ES" dirty="0"/>
              <a:t>Bombas</a:t>
            </a:r>
          </a:p>
          <a:p>
            <a:pPr marL="285750" indent="-285750">
              <a:lnSpc>
                <a:spcPct val="100000"/>
              </a:lnSpc>
              <a:buBlip>
                <a:blip r:embed="rId3"/>
              </a:buBlip>
            </a:pPr>
            <a:r>
              <a:rPr lang="es-ES" dirty="0"/>
              <a:t>Reductores de velocidad</a:t>
            </a:r>
          </a:p>
          <a:p>
            <a:pPr marL="285750" indent="-285750">
              <a:lnSpc>
                <a:spcPct val="100000"/>
              </a:lnSpc>
              <a:buBlip>
                <a:blip r:embed="rId3"/>
              </a:buBlip>
            </a:pPr>
            <a:r>
              <a:rPr lang="es-ES" dirty="0"/>
              <a:t>Chumaceras bipartidas</a:t>
            </a:r>
          </a:p>
          <a:p>
            <a:pPr marL="285750" indent="-285750">
              <a:lnSpc>
                <a:spcPct val="100000"/>
              </a:lnSpc>
              <a:buBlip>
                <a:blip r:embed="rId3"/>
              </a:buBlip>
            </a:pPr>
            <a:r>
              <a:rPr lang="es-ES" dirty="0"/>
              <a:t>Rodillos</a:t>
            </a:r>
          </a:p>
          <a:p>
            <a:endParaRPr lang="es-MX" dirty="0"/>
          </a:p>
        </p:txBody>
      </p:sp>
      <p:pic>
        <p:nvPicPr>
          <p:cNvPr id="14" name="Imagen 13"/>
          <p:cNvPicPr>
            <a:picLocks noChangeAspect="1"/>
          </p:cNvPicPr>
          <p:nvPr/>
        </p:nvPicPr>
        <p:blipFill rotWithShape="1">
          <a:blip r:embed="rId4">
            <a:extLst>
              <a:ext uri="{BEBA8EAE-BF5A-486C-A8C5-ECC9F3942E4B}">
                <a14:imgProps xmlns:a14="http://schemas.microsoft.com/office/drawing/2010/main">
                  <a14:imgLayer r:embed="rId5">
                    <a14:imgEffect>
                      <a14:backgroundRemoval t="9938" b="96584" l="2311" r="97145">
                        <a14:foregroundMark x1="7206" y1="31056" x2="7206" y2="31056"/>
                        <a14:foregroundMark x1="33990" y1="38509" x2="33990" y2="38509"/>
                        <a14:foregroundMark x1="59551" y1="43168" x2="59551" y2="43168"/>
                      </a14:backgroundRemoval>
                    </a14:imgEffect>
                  </a14:imgLayer>
                </a14:imgProps>
              </a:ext>
            </a:extLst>
          </a:blip>
          <a:srcRect l="77545"/>
          <a:stretch/>
        </p:blipFill>
        <p:spPr>
          <a:xfrm>
            <a:off x="9811916" y="0"/>
            <a:ext cx="2517238" cy="2453853"/>
          </a:xfrm>
          <a:prstGeom prst="rect">
            <a:avLst/>
          </a:prstGeom>
        </p:spPr>
      </p:pic>
      <p:pic>
        <p:nvPicPr>
          <p:cNvPr id="15" name="Imagen 14"/>
          <p:cNvPicPr>
            <a:picLocks noChangeAspect="1"/>
          </p:cNvPicPr>
          <p:nvPr/>
        </p:nvPicPr>
        <p:blipFill rotWithShape="1">
          <a:blip r:embed="rId4">
            <a:extLst>
              <a:ext uri="{BEBA8EAE-BF5A-486C-A8C5-ECC9F3942E4B}">
                <a14:imgProps xmlns:a14="http://schemas.microsoft.com/office/drawing/2010/main">
                  <a14:imgLayer r:embed="rId5">
                    <a14:imgEffect>
                      <a14:backgroundRemoval t="9938" b="96584" l="2311" r="97145">
                        <a14:foregroundMark x1="7206" y1="31056" x2="7206" y2="31056"/>
                        <a14:foregroundMark x1="33990" y1="38509" x2="33990" y2="38509"/>
                        <a14:foregroundMark x1="59551" y1="43168" x2="59551" y2="43168"/>
                      </a14:backgroundRemoval>
                    </a14:imgEffect>
                  </a14:imgLayer>
                </a14:imgProps>
              </a:ext>
            </a:extLst>
          </a:blip>
          <a:srcRect l="52424" r="28869"/>
          <a:stretch/>
        </p:blipFill>
        <p:spPr>
          <a:xfrm>
            <a:off x="8505846" y="1349045"/>
            <a:ext cx="2097156" cy="2453853"/>
          </a:xfrm>
          <a:prstGeom prst="rect">
            <a:avLst/>
          </a:prstGeom>
        </p:spPr>
      </p:pic>
      <p:pic>
        <p:nvPicPr>
          <p:cNvPr id="16" name="Imagen 15"/>
          <p:cNvPicPr>
            <a:picLocks noChangeAspect="1"/>
          </p:cNvPicPr>
          <p:nvPr/>
        </p:nvPicPr>
        <p:blipFill rotWithShape="1">
          <a:blip r:embed="rId4">
            <a:extLst>
              <a:ext uri="{BEBA8EAE-BF5A-486C-A8C5-ECC9F3942E4B}">
                <a14:imgProps xmlns:a14="http://schemas.microsoft.com/office/drawing/2010/main">
                  <a14:imgLayer r:embed="rId5">
                    <a14:imgEffect>
                      <a14:backgroundRemoval t="9938" b="96584" l="2311" r="97145">
                        <a14:foregroundMark x1="7206" y1="31056" x2="7206" y2="31056"/>
                        <a14:foregroundMark x1="33990" y1="38509" x2="33990" y2="38509"/>
                        <a14:foregroundMark x1="59551" y1="43168" x2="59551" y2="43168"/>
                      </a14:backgroundRemoval>
                    </a14:imgEffect>
                  </a14:imgLayer>
                </a14:imgProps>
              </a:ext>
            </a:extLst>
          </a:blip>
          <a:srcRect l="26327" r="55143"/>
          <a:stretch/>
        </p:blipFill>
        <p:spPr>
          <a:xfrm>
            <a:off x="6945421" y="1354044"/>
            <a:ext cx="2077278" cy="2453853"/>
          </a:xfrm>
          <a:prstGeom prst="rect">
            <a:avLst/>
          </a:prstGeom>
        </p:spPr>
      </p:pic>
      <p:pic>
        <p:nvPicPr>
          <p:cNvPr id="17" name="Imagen 16"/>
          <p:cNvPicPr>
            <a:picLocks noChangeAspect="1"/>
          </p:cNvPicPr>
          <p:nvPr/>
        </p:nvPicPr>
        <p:blipFill rotWithShape="1">
          <a:blip r:embed="rId4">
            <a:extLst>
              <a:ext uri="{BEBA8EAE-BF5A-486C-A8C5-ECC9F3942E4B}">
                <a14:imgProps xmlns:a14="http://schemas.microsoft.com/office/drawing/2010/main">
                  <a14:imgLayer r:embed="rId5">
                    <a14:imgEffect>
                      <a14:backgroundRemoval t="9938" b="96584" l="2311" r="97145">
                        <a14:foregroundMark x1="7206" y1="31056" x2="7206" y2="31056"/>
                        <a14:foregroundMark x1="33990" y1="38509" x2="33990" y2="38509"/>
                        <a14:foregroundMark x1="59551" y1="43168" x2="59551" y2="43168"/>
                      </a14:backgroundRemoval>
                    </a14:imgEffect>
                  </a14:imgLayer>
                </a14:imgProps>
              </a:ext>
            </a:extLst>
          </a:blip>
          <a:srcRect r="83544"/>
          <a:stretch/>
        </p:blipFill>
        <p:spPr>
          <a:xfrm>
            <a:off x="5811733" y="-314728"/>
            <a:ext cx="1844692" cy="2453853"/>
          </a:xfrm>
          <a:prstGeom prst="rect">
            <a:avLst/>
          </a:prstGeom>
        </p:spPr>
      </p:pic>
      <p:pic>
        <p:nvPicPr>
          <p:cNvPr id="6" name="Imagen 5">
            <a:extLst>
              <a:ext uri="{FF2B5EF4-FFF2-40B4-BE49-F238E27FC236}">
                <a16:creationId xmlns:a16="http://schemas.microsoft.com/office/drawing/2014/main" id="{10323158-C380-9052-FD32-0136B66D6DF5}"/>
              </a:ext>
            </a:extLst>
          </p:cNvPr>
          <p:cNvPicPr>
            <a:picLocks noChangeAspect="1"/>
          </p:cNvPicPr>
          <p:nvPr/>
        </p:nvPicPr>
        <p:blipFill>
          <a:blip r:embed="rId6"/>
          <a:stretch>
            <a:fillRect/>
          </a:stretch>
        </p:blipFill>
        <p:spPr>
          <a:xfrm>
            <a:off x="7773147" y="6107219"/>
            <a:ext cx="4383404" cy="688908"/>
          </a:xfrm>
          <a:prstGeom prst="rect">
            <a:avLst/>
          </a:prstGeom>
        </p:spPr>
      </p:pic>
      <p:pic>
        <p:nvPicPr>
          <p:cNvPr id="7" name="Imagen 6">
            <a:extLst>
              <a:ext uri="{FF2B5EF4-FFF2-40B4-BE49-F238E27FC236}">
                <a16:creationId xmlns:a16="http://schemas.microsoft.com/office/drawing/2014/main" id="{11389E6A-9B39-950B-A633-603AB975B4CD}"/>
              </a:ext>
            </a:extLst>
          </p:cNvPr>
          <p:cNvPicPr>
            <a:picLocks noChangeAspect="1"/>
          </p:cNvPicPr>
          <p:nvPr/>
        </p:nvPicPr>
        <p:blipFill>
          <a:blip r:embed="rId7"/>
          <a:stretch>
            <a:fillRect/>
          </a:stretch>
        </p:blipFill>
        <p:spPr>
          <a:xfrm>
            <a:off x="1755252" y="5808630"/>
            <a:ext cx="1024217" cy="274344"/>
          </a:xfrm>
          <a:prstGeom prst="rect">
            <a:avLst/>
          </a:prstGeom>
        </p:spPr>
      </p:pic>
      <p:pic>
        <p:nvPicPr>
          <p:cNvPr id="8" name="Imagen 7">
            <a:extLst>
              <a:ext uri="{FF2B5EF4-FFF2-40B4-BE49-F238E27FC236}">
                <a16:creationId xmlns:a16="http://schemas.microsoft.com/office/drawing/2014/main" id="{495F16AC-4704-0EC6-CDAE-238D7FBA0132}"/>
              </a:ext>
            </a:extLst>
          </p:cNvPr>
          <p:cNvPicPr>
            <a:picLocks noChangeAspect="1"/>
          </p:cNvPicPr>
          <p:nvPr/>
        </p:nvPicPr>
        <p:blipFill>
          <a:blip r:embed="rId8"/>
          <a:stretch>
            <a:fillRect/>
          </a:stretch>
        </p:blipFill>
        <p:spPr>
          <a:xfrm>
            <a:off x="416439" y="5701941"/>
            <a:ext cx="1091279" cy="487722"/>
          </a:xfrm>
          <a:prstGeom prst="rect">
            <a:avLst/>
          </a:prstGeom>
        </p:spPr>
      </p:pic>
    </p:spTree>
    <p:extLst>
      <p:ext uri="{BB962C8B-B14F-4D97-AF65-F5344CB8AC3E}">
        <p14:creationId xmlns:p14="http://schemas.microsoft.com/office/powerpoint/2010/main" val="3402624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A1D94BEA-0630-CEA3-D1F1-C13BBFDD63F3}"/>
              </a:ext>
            </a:extLst>
          </p:cNvPr>
          <p:cNvPicPr>
            <a:picLocks noGrp="1" noChangeAspect="1"/>
          </p:cNvPicPr>
          <p:nvPr>
            <p:ph type="pic" sz="quarter" idx="14"/>
          </p:nvPr>
        </p:nvPicPr>
        <p:blipFill>
          <a:blip r:embed="rId3"/>
          <a:srcRect t="10811" b="10811"/>
          <a:stretch>
            <a:fillRect/>
          </a:stretch>
        </p:blipFill>
        <p:spPr>
          <a:xfrm>
            <a:off x="8162607" y="618650"/>
            <a:ext cx="2688895" cy="2810350"/>
          </a:xfrm>
          <a:prstGeom prst="rect">
            <a:avLst/>
          </a:prstGeom>
        </p:spPr>
      </p:pic>
      <p:sp>
        <p:nvSpPr>
          <p:cNvPr id="3" name="Título 2">
            <a:extLst>
              <a:ext uri="{FF2B5EF4-FFF2-40B4-BE49-F238E27FC236}">
                <a16:creationId xmlns:a16="http://schemas.microsoft.com/office/drawing/2014/main" id="{200B3D2B-613A-41BE-987D-E6A1324B456D}"/>
              </a:ext>
            </a:extLst>
          </p:cNvPr>
          <p:cNvSpPr>
            <a:spLocks noGrp="1"/>
          </p:cNvSpPr>
          <p:nvPr>
            <p:ph type="title"/>
          </p:nvPr>
        </p:nvSpPr>
        <p:spPr/>
        <p:txBody>
          <a:bodyPr rtlCol="0"/>
          <a:lstStyle/>
          <a:p>
            <a:pPr rtl="0"/>
            <a:r>
              <a:rPr lang="es-ES" sz="4000" dirty="0"/>
              <a:t>Cinta de teflón expandible</a:t>
            </a:r>
          </a:p>
        </p:txBody>
      </p:sp>
      <p:sp>
        <p:nvSpPr>
          <p:cNvPr id="10" name="Marcador de texto 9">
            <a:extLst>
              <a:ext uri="{FF2B5EF4-FFF2-40B4-BE49-F238E27FC236}">
                <a16:creationId xmlns:a16="http://schemas.microsoft.com/office/drawing/2014/main" id="{2972F17A-D965-40B9-8ABB-C634072DBCC0}"/>
              </a:ext>
            </a:extLst>
          </p:cNvPr>
          <p:cNvSpPr>
            <a:spLocks noGrp="1"/>
          </p:cNvSpPr>
          <p:nvPr>
            <p:ph type="body" sz="quarter" idx="32"/>
          </p:nvPr>
        </p:nvSpPr>
        <p:spPr>
          <a:xfrm>
            <a:off x="7111800" y="4787900"/>
            <a:ext cx="4648200" cy="599109"/>
          </a:xfrm>
        </p:spPr>
        <p:txBody>
          <a:bodyPr rtlCol="0"/>
          <a:lstStyle/>
          <a:p>
            <a:r>
              <a:rPr lang="es-ES" dirty="0"/>
              <a:t>TOGETHER WORKING</a:t>
            </a:r>
          </a:p>
        </p:txBody>
      </p:sp>
      <p:sp>
        <p:nvSpPr>
          <p:cNvPr id="2" name="Marcador de contenido 1"/>
          <p:cNvSpPr>
            <a:spLocks noGrp="1"/>
          </p:cNvSpPr>
          <p:nvPr>
            <p:ph sz="half" idx="1"/>
          </p:nvPr>
        </p:nvSpPr>
        <p:spPr>
          <a:xfrm>
            <a:off x="395676" y="342900"/>
            <a:ext cx="5472000" cy="5810027"/>
          </a:xfrm>
        </p:spPr>
        <p:txBody>
          <a:bodyPr anchor="t"/>
          <a:lstStyle/>
          <a:p>
            <a:pPr marL="0" indent="0" algn="just">
              <a:lnSpc>
                <a:spcPct val="100000"/>
              </a:lnSpc>
              <a:buNone/>
            </a:pPr>
            <a:r>
              <a:rPr lang="es-ES" dirty="0">
                <a:solidFill>
                  <a:schemeClr val="tx1"/>
                </a:solidFill>
              </a:rPr>
              <a:t>Fabricado 100 % de PTFE puro marca SEPCO, puede emplearse prácticamente en cualquier aplicación de juntas como cajas de transmisión, torres, bridas, tanques, depósitos de reactor digestores, pozo de acceso, evaporadores, columnas, juntas de vidrio, ductos, tapa de tambor, cajas de bombas, intercambiadores térmicos Agujas, tapa de comprensores, etc..</a:t>
            </a:r>
            <a:endParaRPr lang="es-MX" dirty="0">
              <a:solidFill>
                <a:schemeClr val="tx1"/>
              </a:solidFill>
            </a:endParaRPr>
          </a:p>
          <a:p>
            <a:pPr marL="0" indent="0">
              <a:lnSpc>
                <a:spcPct val="100000"/>
              </a:lnSpc>
              <a:buNone/>
            </a:pPr>
            <a:r>
              <a:rPr lang="es-ES" dirty="0"/>
              <a:t>Algunas aplicaciones:</a:t>
            </a:r>
          </a:p>
          <a:p>
            <a:endParaRPr lang="es-MX" dirty="0"/>
          </a:p>
        </p:txBody>
      </p:sp>
      <p:pic>
        <p:nvPicPr>
          <p:cNvPr id="11" name="Imagen 10"/>
          <p:cNvPicPr>
            <a:picLocks noChangeAspect="1"/>
          </p:cNvPicPr>
          <p:nvPr/>
        </p:nvPicPr>
        <p:blipFill>
          <a:blip r:embed="rId4"/>
          <a:stretch>
            <a:fillRect/>
          </a:stretch>
        </p:blipFill>
        <p:spPr>
          <a:xfrm>
            <a:off x="400627" y="4674729"/>
            <a:ext cx="1125001" cy="1600634"/>
          </a:xfrm>
          <a:prstGeom prst="rect">
            <a:avLst/>
          </a:prstGeom>
          <a:ln>
            <a:noFill/>
          </a:ln>
          <a:effectLst>
            <a:softEdge rad="112500"/>
          </a:effectLst>
        </p:spPr>
      </p:pic>
      <p:pic>
        <p:nvPicPr>
          <p:cNvPr id="12" name="Imagen 11"/>
          <p:cNvPicPr>
            <a:picLocks noChangeAspect="1"/>
          </p:cNvPicPr>
          <p:nvPr/>
        </p:nvPicPr>
        <p:blipFill>
          <a:blip r:embed="rId5"/>
          <a:stretch>
            <a:fillRect/>
          </a:stretch>
        </p:blipFill>
        <p:spPr>
          <a:xfrm>
            <a:off x="1667289" y="4721380"/>
            <a:ext cx="1587143" cy="1600633"/>
          </a:xfrm>
          <a:prstGeom prst="rect">
            <a:avLst/>
          </a:prstGeom>
          <a:ln>
            <a:noFill/>
          </a:ln>
          <a:effectLst>
            <a:softEdge rad="112500"/>
          </a:effectLst>
        </p:spPr>
      </p:pic>
      <p:pic>
        <p:nvPicPr>
          <p:cNvPr id="13" name="Imagen 12"/>
          <p:cNvPicPr>
            <a:picLocks noChangeAspect="1"/>
          </p:cNvPicPr>
          <p:nvPr/>
        </p:nvPicPr>
        <p:blipFill>
          <a:blip r:embed="rId6"/>
          <a:stretch>
            <a:fillRect/>
          </a:stretch>
        </p:blipFill>
        <p:spPr>
          <a:xfrm>
            <a:off x="3572794" y="4702715"/>
            <a:ext cx="2015306" cy="1600633"/>
          </a:xfrm>
          <a:prstGeom prst="rect">
            <a:avLst/>
          </a:prstGeom>
          <a:ln>
            <a:noFill/>
          </a:ln>
          <a:effectLst>
            <a:softEdge rad="112500"/>
          </a:effectLst>
        </p:spPr>
      </p:pic>
      <p:pic>
        <p:nvPicPr>
          <p:cNvPr id="18" name="Imagen 17"/>
          <p:cNvPicPr>
            <a:picLocks noChangeAspect="1"/>
          </p:cNvPicPr>
          <p:nvPr/>
        </p:nvPicPr>
        <p:blipFill>
          <a:blip r:embed="rId7"/>
          <a:stretch>
            <a:fillRect/>
          </a:stretch>
        </p:blipFill>
        <p:spPr>
          <a:xfrm>
            <a:off x="301291" y="3028639"/>
            <a:ext cx="1536973" cy="1600633"/>
          </a:xfrm>
          <a:prstGeom prst="rect">
            <a:avLst/>
          </a:prstGeom>
          <a:ln>
            <a:noFill/>
          </a:ln>
          <a:effectLst>
            <a:softEdge rad="112500"/>
          </a:effectLst>
        </p:spPr>
      </p:pic>
      <p:pic>
        <p:nvPicPr>
          <p:cNvPr id="19" name="Imagen 18"/>
          <p:cNvPicPr>
            <a:picLocks noChangeAspect="1"/>
          </p:cNvPicPr>
          <p:nvPr/>
        </p:nvPicPr>
        <p:blipFill>
          <a:blip r:embed="rId8"/>
          <a:stretch>
            <a:fillRect/>
          </a:stretch>
        </p:blipFill>
        <p:spPr>
          <a:xfrm>
            <a:off x="1849456" y="3045712"/>
            <a:ext cx="4234220" cy="1569066"/>
          </a:xfrm>
          <a:prstGeom prst="rect">
            <a:avLst/>
          </a:prstGeom>
          <a:ln>
            <a:noFill/>
          </a:ln>
          <a:effectLst>
            <a:softEdge rad="112500"/>
          </a:effectLst>
        </p:spPr>
      </p:pic>
      <p:pic>
        <p:nvPicPr>
          <p:cNvPr id="7" name="Imagen 6">
            <a:extLst>
              <a:ext uri="{FF2B5EF4-FFF2-40B4-BE49-F238E27FC236}">
                <a16:creationId xmlns:a16="http://schemas.microsoft.com/office/drawing/2014/main" id="{95C8D8CC-0CA7-F7A0-F2EF-6E72ABE11245}"/>
              </a:ext>
            </a:extLst>
          </p:cNvPr>
          <p:cNvPicPr>
            <a:picLocks noChangeAspect="1"/>
          </p:cNvPicPr>
          <p:nvPr/>
        </p:nvPicPr>
        <p:blipFill>
          <a:blip r:embed="rId9"/>
          <a:stretch>
            <a:fillRect/>
          </a:stretch>
        </p:blipFill>
        <p:spPr>
          <a:xfrm>
            <a:off x="7808596" y="6100072"/>
            <a:ext cx="4383404" cy="688908"/>
          </a:xfrm>
          <a:prstGeom prst="rect">
            <a:avLst/>
          </a:prstGeom>
        </p:spPr>
      </p:pic>
      <p:pic>
        <p:nvPicPr>
          <p:cNvPr id="9" name="Imagen 8">
            <a:extLst>
              <a:ext uri="{FF2B5EF4-FFF2-40B4-BE49-F238E27FC236}">
                <a16:creationId xmlns:a16="http://schemas.microsoft.com/office/drawing/2014/main" id="{468A4D15-EFC4-4018-9776-890EDA9777A8}"/>
              </a:ext>
            </a:extLst>
          </p:cNvPr>
          <p:cNvPicPr>
            <a:picLocks noChangeAspect="1"/>
          </p:cNvPicPr>
          <p:nvPr/>
        </p:nvPicPr>
        <p:blipFill>
          <a:blip r:embed="rId10"/>
          <a:stretch>
            <a:fillRect/>
          </a:stretch>
        </p:blipFill>
        <p:spPr>
          <a:xfrm>
            <a:off x="1553065" y="6444526"/>
            <a:ext cx="1024217" cy="274344"/>
          </a:xfrm>
          <a:prstGeom prst="rect">
            <a:avLst/>
          </a:prstGeom>
        </p:spPr>
      </p:pic>
      <p:pic>
        <p:nvPicPr>
          <p:cNvPr id="14" name="Imagen 13">
            <a:extLst>
              <a:ext uri="{FF2B5EF4-FFF2-40B4-BE49-F238E27FC236}">
                <a16:creationId xmlns:a16="http://schemas.microsoft.com/office/drawing/2014/main" id="{8ED19092-93EE-CB0B-CBBD-05366E6225EC}"/>
              </a:ext>
            </a:extLst>
          </p:cNvPr>
          <p:cNvPicPr>
            <a:picLocks noChangeAspect="1"/>
          </p:cNvPicPr>
          <p:nvPr/>
        </p:nvPicPr>
        <p:blipFill>
          <a:blip r:embed="rId11"/>
          <a:stretch>
            <a:fillRect/>
          </a:stretch>
        </p:blipFill>
        <p:spPr>
          <a:xfrm>
            <a:off x="434349" y="6370278"/>
            <a:ext cx="1091279" cy="487722"/>
          </a:xfrm>
          <a:prstGeom prst="rect">
            <a:avLst/>
          </a:prstGeom>
        </p:spPr>
      </p:pic>
    </p:spTree>
    <p:extLst>
      <p:ext uri="{BB962C8B-B14F-4D97-AF65-F5344CB8AC3E}">
        <p14:creationId xmlns:p14="http://schemas.microsoft.com/office/powerpoint/2010/main" val="659299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D355C61F-C8F1-4977-8E1F-F16C0D9EA88C}"/>
              </a:ext>
            </a:extLst>
          </p:cNvPr>
          <p:cNvSpPr>
            <a:spLocks noGrp="1"/>
          </p:cNvSpPr>
          <p:nvPr>
            <p:ph sz="half" idx="1"/>
          </p:nvPr>
        </p:nvSpPr>
        <p:spPr>
          <a:xfrm>
            <a:off x="432000" y="849086"/>
            <a:ext cx="5472000" cy="4819026"/>
          </a:xfrm>
        </p:spPr>
        <p:txBody>
          <a:bodyPr rtlCol="0"/>
          <a:lstStyle/>
          <a:p>
            <a:pPr marL="0" indent="0">
              <a:buNone/>
            </a:pPr>
            <a:endParaRPr lang="es-ES" sz="2000" b="1" dirty="0"/>
          </a:p>
          <a:p>
            <a:pPr marL="0" indent="0">
              <a:buNone/>
            </a:pPr>
            <a:endParaRPr lang="es-ES" sz="2000" b="1" dirty="0"/>
          </a:p>
          <a:p>
            <a:pPr>
              <a:lnSpc>
                <a:spcPct val="115000"/>
              </a:lnSpc>
            </a:pPr>
            <a:r>
              <a:rPr lang="es-419" sz="1800" b="1" dirty="0">
                <a:effectLst/>
                <a:latin typeface="Arial" panose="020B0604020202020204" pitchFamily="34" charset="0"/>
                <a:ea typeface="Arial" panose="020B0604020202020204" pitchFamily="34" charset="0"/>
              </a:rPr>
              <a:t>Quienes somos</a:t>
            </a:r>
            <a:endParaRPr lang="es-MX" sz="1800" dirty="0">
              <a:effectLst/>
              <a:latin typeface="Arial" panose="020B0604020202020204" pitchFamily="34" charset="0"/>
              <a:ea typeface="Arial" panose="020B0604020202020204" pitchFamily="34" charset="0"/>
            </a:endParaRPr>
          </a:p>
          <a:p>
            <a:pPr marL="0" indent="0">
              <a:buNone/>
            </a:pPr>
            <a:r>
              <a:rPr lang="es-419" sz="2000" dirty="0">
                <a:effectLst/>
                <a:latin typeface="Arial" panose="020B0604020202020204" pitchFamily="34" charset="0"/>
                <a:ea typeface="Arial" panose="020B0604020202020204" pitchFamily="34" charset="0"/>
              </a:rPr>
              <a:t>OGSC SUPPORT MEXICO es una empresa mexicana con más de 16 años en el mercado, especializada en desarrollar soluciones de alta ingeniería que generan ahorros significativos para diversas industrias. Atiende sectores alimenticio, químico, papelero, cementero y acerero, respaldada por un equipo altamente capacitado con un firme compromiso con la calidad y la satisfacción total del cliente.</a:t>
            </a:r>
            <a:endParaRPr lang="es-MX" sz="2000" dirty="0">
              <a:effectLst/>
              <a:latin typeface="Arial" panose="020B0604020202020204" pitchFamily="34" charset="0"/>
              <a:ea typeface="Arial" panose="020B0604020202020204" pitchFamily="34" charset="0"/>
            </a:endParaRPr>
          </a:p>
          <a:p>
            <a:pPr marL="0" indent="0">
              <a:buNone/>
            </a:pPr>
            <a:r>
              <a:rPr lang="es-ES" sz="2000" dirty="0"/>
              <a:t> </a:t>
            </a:r>
          </a:p>
        </p:txBody>
      </p:sp>
      <p:pic>
        <p:nvPicPr>
          <p:cNvPr id="9" name="Marcador de posición de imagen 8" descr="Una mano tocando un teléfono móvil">
            <a:extLst>
              <a:ext uri="{FF2B5EF4-FFF2-40B4-BE49-F238E27FC236}">
                <a16:creationId xmlns:a16="http://schemas.microsoft.com/office/drawing/2014/main" id="{A9A75888-22E3-1D43-9112-DA02186070B5}"/>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a:stretch>
            <a:fillRect/>
          </a:stretch>
        </p:blipFill>
        <p:spPr>
          <a:xfrm>
            <a:off x="6096000" y="-271853"/>
            <a:ext cx="6096000" cy="6371351"/>
          </a:xfrm>
        </p:spPr>
      </p:pic>
      <p:sp>
        <p:nvSpPr>
          <p:cNvPr id="20" name="Rectángulo 19" descr="Bloque de énfasis">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348588" y="3688075"/>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s-ES"/>
          </a:p>
        </p:txBody>
      </p:sp>
      <p:sp>
        <p:nvSpPr>
          <p:cNvPr id="2" name="Título 1">
            <a:extLst>
              <a:ext uri="{FF2B5EF4-FFF2-40B4-BE49-F238E27FC236}">
                <a16:creationId xmlns:a16="http://schemas.microsoft.com/office/drawing/2014/main" id="{3560F281-4FF6-4617-A809-AC9C15ECF18A}"/>
              </a:ext>
            </a:extLst>
          </p:cNvPr>
          <p:cNvSpPr>
            <a:spLocks noGrp="1"/>
          </p:cNvSpPr>
          <p:nvPr>
            <p:ph type="title"/>
          </p:nvPr>
        </p:nvSpPr>
        <p:spPr/>
        <p:txBody>
          <a:bodyPr rtlCol="0"/>
          <a:lstStyle/>
          <a:p>
            <a:pPr rtl="0"/>
            <a:r>
              <a:rPr lang="es-ES" sz="5200" dirty="0"/>
              <a:t>Quiénes somos</a:t>
            </a:r>
          </a:p>
        </p:txBody>
      </p:sp>
      <p:sp>
        <p:nvSpPr>
          <p:cNvPr id="3" name="Marcador de texto 2">
            <a:extLst>
              <a:ext uri="{FF2B5EF4-FFF2-40B4-BE49-F238E27FC236}">
                <a16:creationId xmlns:a16="http://schemas.microsoft.com/office/drawing/2014/main" id="{611DC577-0A95-47D0-95D9-5F8DA763D46B}"/>
              </a:ext>
            </a:extLst>
          </p:cNvPr>
          <p:cNvSpPr>
            <a:spLocks noGrp="1"/>
          </p:cNvSpPr>
          <p:nvPr>
            <p:ph type="body" sz="quarter" idx="32"/>
          </p:nvPr>
        </p:nvSpPr>
        <p:spPr/>
        <p:txBody>
          <a:bodyPr rtlCol="0"/>
          <a:lstStyle/>
          <a:p>
            <a:r>
              <a:rPr lang="es-ES" dirty="0"/>
              <a:t>TOGETHER WORKING</a:t>
            </a:r>
          </a:p>
        </p:txBody>
      </p:sp>
      <p:pic>
        <p:nvPicPr>
          <p:cNvPr id="7" name="Imagen 6">
            <a:extLst>
              <a:ext uri="{FF2B5EF4-FFF2-40B4-BE49-F238E27FC236}">
                <a16:creationId xmlns:a16="http://schemas.microsoft.com/office/drawing/2014/main" id="{CDC7A463-68CC-AA88-E80F-FA7637CC05E3}"/>
              </a:ext>
            </a:extLst>
          </p:cNvPr>
          <p:cNvPicPr>
            <a:picLocks noChangeAspect="1"/>
          </p:cNvPicPr>
          <p:nvPr/>
        </p:nvPicPr>
        <p:blipFill>
          <a:blip r:embed="rId4"/>
          <a:stretch>
            <a:fillRect/>
          </a:stretch>
        </p:blipFill>
        <p:spPr>
          <a:xfrm>
            <a:off x="7683127" y="6099498"/>
            <a:ext cx="4372025" cy="690320"/>
          </a:xfrm>
          <a:prstGeom prst="rect">
            <a:avLst/>
          </a:prstGeom>
        </p:spPr>
      </p:pic>
    </p:spTree>
    <p:extLst>
      <p:ext uri="{BB962C8B-B14F-4D97-AF65-F5344CB8AC3E}">
        <p14:creationId xmlns:p14="http://schemas.microsoft.com/office/powerpoint/2010/main" val="13297466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4"/>
          </p:nvPr>
        </p:nvSpPr>
        <p:spPr>
          <a:xfrm>
            <a:off x="7789984" y="-1"/>
            <a:ext cx="4402015" cy="6371351"/>
          </a:xfrm>
        </p:spPr>
      </p:sp>
      <p:sp>
        <p:nvSpPr>
          <p:cNvPr id="3" name="Título 2"/>
          <p:cNvSpPr>
            <a:spLocks noGrp="1"/>
          </p:cNvSpPr>
          <p:nvPr>
            <p:ph type="title"/>
          </p:nvPr>
        </p:nvSpPr>
        <p:spPr>
          <a:xfrm>
            <a:off x="7111800" y="4254088"/>
            <a:ext cx="4648200" cy="985000"/>
          </a:xfrm>
        </p:spPr>
        <p:txBody>
          <a:bodyPr/>
          <a:lstStyle/>
          <a:p>
            <a:r>
              <a:rPr lang="es-ES"/>
              <a:t>Sellos de aire</a:t>
            </a:r>
            <a:endParaRPr lang="es-MX"/>
          </a:p>
        </p:txBody>
      </p:sp>
      <p:sp>
        <p:nvSpPr>
          <p:cNvPr id="4" name="Marcador de texto 3"/>
          <p:cNvSpPr>
            <a:spLocks noGrp="1"/>
          </p:cNvSpPr>
          <p:nvPr>
            <p:ph type="body" sz="quarter" idx="32"/>
          </p:nvPr>
        </p:nvSpPr>
        <p:spPr>
          <a:xfrm>
            <a:off x="7111800" y="5239089"/>
            <a:ext cx="4648200" cy="636954"/>
          </a:xfrm>
        </p:spPr>
        <p:txBody>
          <a:bodyPr/>
          <a:lstStyle/>
          <a:p>
            <a:r>
              <a:rPr lang="es-ES" dirty="0"/>
              <a:t>TOGETHER WORKING</a:t>
            </a:r>
          </a:p>
        </p:txBody>
      </p:sp>
      <p:sp>
        <p:nvSpPr>
          <p:cNvPr id="5" name="Marcador de contenido 4"/>
          <p:cNvSpPr>
            <a:spLocks noGrp="1"/>
          </p:cNvSpPr>
          <p:nvPr>
            <p:ph sz="half" idx="1"/>
          </p:nvPr>
        </p:nvSpPr>
        <p:spPr>
          <a:xfrm>
            <a:off x="624000" y="470845"/>
            <a:ext cx="5472000" cy="1847398"/>
          </a:xfrm>
        </p:spPr>
        <p:txBody>
          <a:bodyPr/>
          <a:lstStyle/>
          <a:p>
            <a:pPr marL="0" indent="0">
              <a:buNone/>
            </a:pPr>
            <a:r>
              <a:rPr lang="es-ES" dirty="0"/>
              <a:t>Este sistema consta de inyectar aire en las cámaras internas del sello para después, crear una barrera de alta presión en toda la circunferencia de la flecha manteniendo los contaminantes fuera del proceso y evitando que el producto salga.</a:t>
            </a:r>
          </a:p>
          <a:p>
            <a:pPr marL="0" indent="0">
              <a:buNone/>
            </a:pPr>
            <a:endParaRPr lang="es-ES" dirty="0"/>
          </a:p>
          <a:p>
            <a:pPr marL="0" indent="0">
              <a:buNone/>
            </a:pPr>
            <a:r>
              <a:rPr lang="es-ES"/>
              <a:t>Algunas aplicaciones:</a:t>
            </a:r>
            <a:endParaRPr lang="es-MX"/>
          </a:p>
        </p:txBody>
      </p:sp>
      <p:pic>
        <p:nvPicPr>
          <p:cNvPr id="12" name="Imagen 11"/>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3158" r="96491">
                        <a14:foregroundMark x1="67719" y1="24615" x2="69123" y2="60000"/>
                        <a14:foregroundMark x1="70877" y1="23077" x2="86316" y2="26923"/>
                        <a14:foregroundMark x1="83860" y1="40769" x2="90175" y2="60769"/>
                        <a14:foregroundMark x1="66316" y1="16923" x2="94035" y2="22308"/>
                        <a14:foregroundMark x1="74737" y1="39231" x2="76842" y2="60000"/>
                        <a14:foregroundMark x1="78246" y1="58462" x2="79298" y2="59231"/>
                      </a14:backgroundRemoval>
                    </a14:imgEffect>
                  </a14:imgLayer>
                </a14:imgProps>
              </a:ext>
            </a:extLst>
          </a:blip>
          <a:srcRect l="5261" t="11830" r="51577" b="7346"/>
          <a:stretch/>
        </p:blipFill>
        <p:spPr>
          <a:xfrm>
            <a:off x="10180883" y="2570615"/>
            <a:ext cx="1463530" cy="1250099"/>
          </a:xfrm>
          <a:prstGeom prst="rect">
            <a:avLst/>
          </a:prstGeom>
        </p:spPr>
      </p:pic>
      <p:pic>
        <p:nvPicPr>
          <p:cNvPr id="13" name="Imagen 12"/>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3158" r="96491">
                        <a14:foregroundMark x1="67719" y1="24615" x2="69123" y2="60000"/>
                        <a14:foregroundMark x1="70877" y1="23077" x2="86316" y2="26923"/>
                        <a14:foregroundMark x1="83860" y1="40769" x2="90175" y2="60769"/>
                        <a14:foregroundMark x1="66316" y1="16923" x2="94035" y2="22308"/>
                        <a14:foregroundMark x1="74737" y1="39231" x2="76842" y2="60000"/>
                        <a14:foregroundMark x1="78246" y1="58462" x2="79298" y2="59231"/>
                      </a14:backgroundRemoval>
                    </a14:imgEffect>
                  </a14:imgLayer>
                </a14:imgProps>
              </a:ext>
            </a:extLst>
          </a:blip>
          <a:srcRect l="62511" t="10737" r="3544" b="6961"/>
          <a:stretch/>
        </p:blipFill>
        <p:spPr>
          <a:xfrm>
            <a:off x="8318248" y="2454925"/>
            <a:ext cx="1315049" cy="1454392"/>
          </a:xfrm>
          <a:prstGeom prst="rect">
            <a:avLst/>
          </a:prstGeom>
        </p:spPr>
      </p:pic>
      <p:pic>
        <p:nvPicPr>
          <p:cNvPr id="14" name="Imagen 13"/>
          <p:cNvPicPr>
            <a:picLocks noChangeAspect="1"/>
          </p:cNvPicPr>
          <p:nvPr/>
        </p:nvPicPr>
        <p:blipFill>
          <a:blip r:embed="rId4">
            <a:extLst>
              <a:ext uri="{BEBA8EAE-BF5A-486C-A8C5-ECC9F3942E4B}">
                <a14:imgProps xmlns:a14="http://schemas.microsoft.com/office/drawing/2010/main">
                  <a14:imgLayer r:embed="rId5">
                    <a14:imgEffect>
                      <a14:backgroundRemoval t="0" b="100000" l="2703" r="100000">
                        <a14:foregroundMark x1="63410" y1="92547" x2="63410" y2="92547"/>
                        <a14:foregroundMark x1="27235" y1="90269" x2="27235" y2="90269"/>
                        <a14:foregroundMark x1="28482" y1="91097" x2="28482" y2="91097"/>
                        <a14:foregroundMark x1="30146" y1="92547" x2="30146" y2="92547"/>
                        <a14:backgroundMark x1="24740" y1="89234" x2="24740" y2="89234"/>
                        <a14:backgroundMark x1="65904" y1="95859" x2="65904" y2="95859"/>
                        <a14:backgroundMark x1="58212" y1="96066" x2="58212" y2="96066"/>
                        <a14:backgroundMark x1="53846" y1="97308" x2="53846" y2="97308"/>
                        <a14:backgroundMark x1="51975" y1="97308" x2="51975" y2="97308"/>
                        <a14:backgroundMark x1="50728" y1="97308" x2="50728" y2="97308"/>
                        <a14:backgroundMark x1="27443" y1="91304" x2="27443" y2="91304"/>
                        <a14:backgroundMark x1="27859" y1="91718" x2="29938" y2="92754"/>
                      </a14:backgroundRemoval>
                    </a14:imgEffect>
                  </a14:imgLayer>
                </a14:imgProps>
              </a:ext>
            </a:extLst>
          </a:blip>
          <a:stretch>
            <a:fillRect/>
          </a:stretch>
        </p:blipFill>
        <p:spPr>
          <a:xfrm>
            <a:off x="9000539" y="105632"/>
            <a:ext cx="1996222" cy="2004522"/>
          </a:xfrm>
          <a:prstGeom prst="rect">
            <a:avLst/>
          </a:prstGeom>
        </p:spPr>
      </p:pic>
      <p:grpSp>
        <p:nvGrpSpPr>
          <p:cNvPr id="35" name="Grupo 34"/>
          <p:cNvGrpSpPr/>
          <p:nvPr/>
        </p:nvGrpSpPr>
        <p:grpSpPr>
          <a:xfrm>
            <a:off x="341910" y="4583903"/>
            <a:ext cx="2160456" cy="1661417"/>
            <a:chOff x="2540397" y="3744713"/>
            <a:chExt cx="2660773" cy="1955548"/>
          </a:xfrm>
        </p:grpSpPr>
        <p:sp>
          <p:nvSpPr>
            <p:cNvPr id="36" name="Rectángulo 35"/>
            <p:cNvSpPr/>
            <p:nvPr/>
          </p:nvSpPr>
          <p:spPr>
            <a:xfrm>
              <a:off x="2540397" y="3744713"/>
              <a:ext cx="2660773" cy="760755"/>
            </a:xfrm>
            <a:prstGeom prst="rect">
              <a:avLst/>
            </a:prstGeom>
          </p:spPr>
          <p:txBody>
            <a:bodyPr wrap="square">
              <a:spAutoFit/>
            </a:bodyPr>
            <a:lstStyle/>
            <a:p>
              <a:pPr marL="285750" indent="-285750">
                <a:buBlip>
                  <a:blip r:embed="rId6"/>
                </a:buBlip>
              </a:pPr>
              <a:r>
                <a:rPr lang="es-ES" dirty="0"/>
                <a:t>Transportadoras helicoidales</a:t>
              </a:r>
            </a:p>
          </p:txBody>
        </p:sp>
        <p:pic>
          <p:nvPicPr>
            <p:cNvPr id="37" name="Imagen 36"/>
            <p:cNvPicPr>
              <a:picLocks noChangeAspect="1"/>
            </p:cNvPicPr>
            <p:nvPr/>
          </p:nvPicPr>
          <p:blipFill>
            <a:blip r:embed="rId7">
              <a:extLst>
                <a:ext uri="{BEBA8EAE-BF5A-486C-A8C5-ECC9F3942E4B}">
                  <a14:imgProps xmlns:a14="http://schemas.microsoft.com/office/drawing/2010/main">
                    <a14:imgLayer r:embed="rId8">
                      <a14:imgEffect>
                        <a14:backgroundRemoval t="9960" b="96016" l="9810" r="89873"/>
                      </a14:imgEffect>
                    </a14:imgLayer>
                  </a14:imgProps>
                </a:ext>
              </a:extLst>
            </a:blip>
            <a:stretch>
              <a:fillRect/>
            </a:stretch>
          </p:blipFill>
          <p:spPr>
            <a:xfrm>
              <a:off x="2907484" y="3942025"/>
              <a:ext cx="2213555" cy="1758236"/>
            </a:xfrm>
            <a:prstGeom prst="rect">
              <a:avLst/>
            </a:prstGeom>
          </p:spPr>
        </p:pic>
      </p:grpSp>
      <p:grpSp>
        <p:nvGrpSpPr>
          <p:cNvPr id="38" name="Grupo 37"/>
          <p:cNvGrpSpPr/>
          <p:nvPr/>
        </p:nvGrpSpPr>
        <p:grpSpPr>
          <a:xfrm>
            <a:off x="2735364" y="4689701"/>
            <a:ext cx="2172133" cy="1617455"/>
            <a:chOff x="3172628" y="4526609"/>
            <a:chExt cx="2675152" cy="1903802"/>
          </a:xfrm>
        </p:grpSpPr>
        <p:sp>
          <p:nvSpPr>
            <p:cNvPr id="39" name="Rectángulo 38"/>
            <p:cNvSpPr/>
            <p:nvPr/>
          </p:nvSpPr>
          <p:spPr>
            <a:xfrm>
              <a:off x="3172628" y="4526609"/>
              <a:ext cx="2675152" cy="434717"/>
            </a:xfrm>
            <a:prstGeom prst="rect">
              <a:avLst/>
            </a:prstGeom>
          </p:spPr>
          <p:txBody>
            <a:bodyPr wrap="none">
              <a:spAutoFit/>
            </a:bodyPr>
            <a:lstStyle/>
            <a:p>
              <a:pPr marL="285750" indent="-285750">
                <a:buBlip>
                  <a:blip r:embed="rId6"/>
                </a:buBlip>
              </a:pPr>
              <a:r>
                <a:rPr lang="es-ES" dirty="0"/>
                <a:t>Válvulas rotativas</a:t>
              </a:r>
              <a:endParaRPr lang="es-MX" dirty="0"/>
            </a:p>
          </p:txBody>
        </p:sp>
        <p:pic>
          <p:nvPicPr>
            <p:cNvPr id="40" name="Imagen 39"/>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3281506" y="4726664"/>
              <a:ext cx="2392130" cy="1703747"/>
            </a:xfrm>
            <a:prstGeom prst="rect">
              <a:avLst/>
            </a:prstGeom>
          </p:spPr>
        </p:pic>
      </p:grpSp>
      <p:grpSp>
        <p:nvGrpSpPr>
          <p:cNvPr id="44" name="Grupo 43"/>
          <p:cNvGrpSpPr/>
          <p:nvPr/>
        </p:nvGrpSpPr>
        <p:grpSpPr>
          <a:xfrm>
            <a:off x="377333" y="2718772"/>
            <a:ext cx="1767634" cy="1665067"/>
            <a:chOff x="2142654" y="2945446"/>
            <a:chExt cx="1767634" cy="1665067"/>
          </a:xfrm>
        </p:grpSpPr>
        <p:sp>
          <p:nvSpPr>
            <p:cNvPr id="45" name="Rectángulo 44"/>
            <p:cNvSpPr/>
            <p:nvPr/>
          </p:nvSpPr>
          <p:spPr>
            <a:xfrm>
              <a:off x="2170307" y="2945446"/>
              <a:ext cx="1712328" cy="369332"/>
            </a:xfrm>
            <a:prstGeom prst="rect">
              <a:avLst/>
            </a:prstGeom>
          </p:spPr>
          <p:txBody>
            <a:bodyPr wrap="none">
              <a:spAutoFit/>
            </a:bodyPr>
            <a:lstStyle/>
            <a:p>
              <a:pPr marL="285750" indent="-285750" algn="ctr">
                <a:buBlip>
                  <a:blip r:embed="rId6"/>
                </a:buBlip>
              </a:pPr>
              <a:r>
                <a:rPr lang="es-ES" dirty="0"/>
                <a:t>Mezcladoras</a:t>
              </a:r>
              <a:endParaRPr lang="es-ES" sz="2000" dirty="0"/>
            </a:p>
          </p:txBody>
        </p:sp>
        <p:pic>
          <p:nvPicPr>
            <p:cNvPr id="46" name="Picture 4" descr="licuadora de cinta5"/>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10000" b="95750" l="4375" r="98625">
                          <a14:foregroundMark x1="59750" y1="55625" x2="59750" y2="55625"/>
                          <a14:foregroundMark x1="61875" y1="56750" x2="61875" y2="56750"/>
                          <a14:foregroundMark x1="72750" y1="51875" x2="72750" y2="51875"/>
                          <a14:foregroundMark x1="46625" y1="81375" x2="46625" y2="81375"/>
                          <a14:foregroundMark x1="87375" y1="81250" x2="87375" y2="81250"/>
                          <a14:foregroundMark x1="14750" y1="40750" x2="14750" y2="40750"/>
                        </a14:backgroundRemoval>
                      </a14:imgEffect>
                    </a14:imgLayer>
                  </a14:imgProps>
                </a:ext>
                <a:ext uri="{28A0092B-C50C-407E-A947-70E740481C1C}">
                  <a14:useLocalDpi xmlns:a14="http://schemas.microsoft.com/office/drawing/2010/main" val="0"/>
                </a:ext>
              </a:extLst>
            </a:blip>
            <a:srcRect/>
            <a:stretch>
              <a:fillRect/>
            </a:stretch>
          </p:blipFill>
          <p:spPr bwMode="auto">
            <a:xfrm>
              <a:off x="2142654" y="2964642"/>
              <a:ext cx="1767634" cy="16458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upo 46"/>
          <p:cNvGrpSpPr/>
          <p:nvPr/>
        </p:nvGrpSpPr>
        <p:grpSpPr>
          <a:xfrm>
            <a:off x="2548090" y="2772425"/>
            <a:ext cx="2359407" cy="1666306"/>
            <a:chOff x="7390470" y="3722361"/>
            <a:chExt cx="2359407" cy="1666306"/>
          </a:xfrm>
        </p:grpSpPr>
        <p:pic>
          <p:nvPicPr>
            <p:cNvPr id="48" name="Imagen 47"/>
            <p:cNvPicPr>
              <a:picLocks noChangeAspect="1"/>
            </p:cNvPicPr>
            <p:nvPr/>
          </p:nvPicPr>
          <p:blipFill>
            <a:blip r:embed="rId13">
              <a:extLst>
                <a:ext uri="{BEBA8EAE-BF5A-486C-A8C5-ECC9F3942E4B}">
                  <a14:imgProps xmlns:a14="http://schemas.microsoft.com/office/drawing/2010/main">
                    <a14:imgLayer r:embed="rId14">
                      <a14:imgEffect>
                        <a14:backgroundRemoval t="10000" b="94333" l="10000" r="90000"/>
                      </a14:imgEffect>
                    </a14:imgLayer>
                  </a14:imgProps>
                </a:ext>
              </a:extLst>
            </a:blip>
            <a:stretch>
              <a:fillRect/>
            </a:stretch>
          </p:blipFill>
          <p:spPr>
            <a:xfrm>
              <a:off x="7390470" y="4040434"/>
              <a:ext cx="2359407" cy="1348233"/>
            </a:xfrm>
            <a:prstGeom prst="rect">
              <a:avLst/>
            </a:prstGeom>
          </p:spPr>
        </p:pic>
        <p:sp>
          <p:nvSpPr>
            <p:cNvPr id="49" name="Rectángulo 48"/>
            <p:cNvSpPr/>
            <p:nvPr/>
          </p:nvSpPr>
          <p:spPr>
            <a:xfrm>
              <a:off x="7715745" y="3722361"/>
              <a:ext cx="1686680" cy="369332"/>
            </a:xfrm>
            <a:prstGeom prst="rect">
              <a:avLst/>
            </a:prstGeom>
          </p:spPr>
          <p:txBody>
            <a:bodyPr wrap="none">
              <a:spAutoFit/>
            </a:bodyPr>
            <a:lstStyle/>
            <a:p>
              <a:pPr marL="285750" indent="-285750">
                <a:buBlip>
                  <a:blip r:embed="rId6"/>
                </a:buBlip>
              </a:pPr>
              <a:r>
                <a:rPr lang="es-ES" dirty="0" err="1"/>
                <a:t>Hydrapulper</a:t>
              </a:r>
              <a:endParaRPr lang="es-MX" dirty="0"/>
            </a:p>
          </p:txBody>
        </p:sp>
      </p:grpSp>
      <p:pic>
        <p:nvPicPr>
          <p:cNvPr id="6" name="Imagen 5">
            <a:extLst>
              <a:ext uri="{FF2B5EF4-FFF2-40B4-BE49-F238E27FC236}">
                <a16:creationId xmlns:a16="http://schemas.microsoft.com/office/drawing/2014/main" id="{1C4B7796-4DA3-C971-A667-94B76402422B}"/>
              </a:ext>
            </a:extLst>
          </p:cNvPr>
          <p:cNvPicPr>
            <a:picLocks noChangeAspect="1"/>
          </p:cNvPicPr>
          <p:nvPr/>
        </p:nvPicPr>
        <p:blipFill>
          <a:blip r:embed="rId15"/>
          <a:stretch>
            <a:fillRect/>
          </a:stretch>
        </p:blipFill>
        <p:spPr>
          <a:xfrm>
            <a:off x="7808596" y="6094495"/>
            <a:ext cx="4383404" cy="688908"/>
          </a:xfrm>
          <a:prstGeom prst="rect">
            <a:avLst/>
          </a:prstGeom>
        </p:spPr>
      </p:pic>
    </p:spTree>
    <p:extLst>
      <p:ext uri="{BB962C8B-B14F-4D97-AF65-F5344CB8AC3E}">
        <p14:creationId xmlns:p14="http://schemas.microsoft.com/office/powerpoint/2010/main" val="9340446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6528000" y="5506474"/>
            <a:ext cx="5664000" cy="565899"/>
          </a:xfrm>
        </p:spPr>
        <p:txBody>
          <a:bodyPr/>
          <a:lstStyle/>
          <a:p>
            <a:r>
              <a:rPr lang="es-ES" dirty="0"/>
              <a:t>TOGETHER WORKING</a:t>
            </a:r>
          </a:p>
        </p:txBody>
      </p:sp>
      <p:cxnSp>
        <p:nvCxnSpPr>
          <p:cNvPr id="24" name="Conector recto 23"/>
          <p:cNvCxnSpPr/>
          <p:nvPr/>
        </p:nvCxnSpPr>
        <p:spPr>
          <a:xfrm rot="5400000">
            <a:off x="2200195" y="3627192"/>
            <a:ext cx="504000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rot="5400000">
            <a:off x="5463263" y="3616303"/>
            <a:ext cx="504000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6E265B4C-D5A5-4D46-A36B-CD6A7E5CE404}"/>
              </a:ext>
            </a:extLst>
          </p:cNvPr>
          <p:cNvPicPr>
            <a:picLocks noChangeAspect="1"/>
          </p:cNvPicPr>
          <p:nvPr/>
        </p:nvPicPr>
        <p:blipFill>
          <a:blip r:embed="rId2"/>
          <a:stretch>
            <a:fillRect/>
          </a:stretch>
        </p:blipFill>
        <p:spPr>
          <a:xfrm>
            <a:off x="7801449" y="6102427"/>
            <a:ext cx="4383404" cy="688908"/>
          </a:xfrm>
          <a:prstGeom prst="rect">
            <a:avLst/>
          </a:prstGeom>
        </p:spPr>
      </p:pic>
      <p:pic>
        <p:nvPicPr>
          <p:cNvPr id="41" name="Imagen 40">
            <a:extLst>
              <a:ext uri="{FF2B5EF4-FFF2-40B4-BE49-F238E27FC236}">
                <a16:creationId xmlns:a16="http://schemas.microsoft.com/office/drawing/2014/main" id="{04355EF8-E76D-7030-48C3-1D9B18FE5EB6}"/>
              </a:ext>
            </a:extLst>
          </p:cNvPr>
          <p:cNvPicPr>
            <a:picLocks noChangeAspect="1"/>
          </p:cNvPicPr>
          <p:nvPr/>
        </p:nvPicPr>
        <p:blipFill>
          <a:blip r:embed="rId3"/>
          <a:stretch>
            <a:fillRect/>
          </a:stretch>
        </p:blipFill>
        <p:spPr>
          <a:xfrm>
            <a:off x="2263547" y="441271"/>
            <a:ext cx="7216356" cy="4859478"/>
          </a:xfrm>
          <a:prstGeom prst="rect">
            <a:avLst/>
          </a:prstGeom>
        </p:spPr>
      </p:pic>
      <p:pic>
        <p:nvPicPr>
          <p:cNvPr id="42" name="Imagen 41">
            <a:extLst>
              <a:ext uri="{FF2B5EF4-FFF2-40B4-BE49-F238E27FC236}">
                <a16:creationId xmlns:a16="http://schemas.microsoft.com/office/drawing/2014/main" id="{E8CD639B-7D67-7627-342D-B17D6206BBF7}"/>
              </a:ext>
            </a:extLst>
          </p:cNvPr>
          <p:cNvPicPr>
            <a:picLocks noChangeAspect="1"/>
          </p:cNvPicPr>
          <p:nvPr/>
        </p:nvPicPr>
        <p:blipFill>
          <a:blip r:embed="rId4"/>
          <a:stretch>
            <a:fillRect/>
          </a:stretch>
        </p:blipFill>
        <p:spPr>
          <a:xfrm>
            <a:off x="1457128" y="5608608"/>
            <a:ext cx="1085182" cy="493819"/>
          </a:xfrm>
          <a:prstGeom prst="rect">
            <a:avLst/>
          </a:prstGeom>
        </p:spPr>
      </p:pic>
      <p:pic>
        <p:nvPicPr>
          <p:cNvPr id="43" name="Imagen 42">
            <a:extLst>
              <a:ext uri="{FF2B5EF4-FFF2-40B4-BE49-F238E27FC236}">
                <a16:creationId xmlns:a16="http://schemas.microsoft.com/office/drawing/2014/main" id="{A2188389-8418-3710-4C70-94D93EE63654}"/>
              </a:ext>
            </a:extLst>
          </p:cNvPr>
          <p:cNvPicPr>
            <a:picLocks noChangeAspect="1"/>
          </p:cNvPicPr>
          <p:nvPr/>
        </p:nvPicPr>
        <p:blipFill>
          <a:blip r:embed="rId5"/>
          <a:stretch>
            <a:fillRect/>
          </a:stretch>
        </p:blipFill>
        <p:spPr>
          <a:xfrm>
            <a:off x="2729737" y="5356569"/>
            <a:ext cx="987638" cy="865707"/>
          </a:xfrm>
          <a:prstGeom prst="rect">
            <a:avLst/>
          </a:prstGeom>
        </p:spPr>
      </p:pic>
    </p:spTree>
    <p:extLst>
      <p:ext uri="{BB962C8B-B14F-4D97-AF65-F5344CB8AC3E}">
        <p14:creationId xmlns:p14="http://schemas.microsoft.com/office/powerpoint/2010/main" val="3648075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6528000" y="5506474"/>
            <a:ext cx="5664000" cy="565899"/>
          </a:xfrm>
        </p:spPr>
        <p:txBody>
          <a:bodyPr/>
          <a:lstStyle/>
          <a:p>
            <a:r>
              <a:rPr lang="es-ES" dirty="0"/>
              <a:t>TOGETHER WORKING</a:t>
            </a:r>
          </a:p>
        </p:txBody>
      </p:sp>
      <p:cxnSp>
        <p:nvCxnSpPr>
          <p:cNvPr id="24" name="Conector recto 23"/>
          <p:cNvCxnSpPr/>
          <p:nvPr/>
        </p:nvCxnSpPr>
        <p:spPr>
          <a:xfrm rot="5400000">
            <a:off x="2200195" y="3627192"/>
            <a:ext cx="504000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rot="5400000">
            <a:off x="5463263" y="3616303"/>
            <a:ext cx="504000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6E265B4C-D5A5-4D46-A36B-CD6A7E5CE404}"/>
              </a:ext>
            </a:extLst>
          </p:cNvPr>
          <p:cNvPicPr>
            <a:picLocks noChangeAspect="1"/>
          </p:cNvPicPr>
          <p:nvPr/>
        </p:nvPicPr>
        <p:blipFill>
          <a:blip r:embed="rId2"/>
          <a:stretch>
            <a:fillRect/>
          </a:stretch>
        </p:blipFill>
        <p:spPr>
          <a:xfrm>
            <a:off x="7801449" y="6102427"/>
            <a:ext cx="4383404" cy="688908"/>
          </a:xfrm>
          <a:prstGeom prst="rect">
            <a:avLst/>
          </a:prstGeom>
        </p:spPr>
      </p:pic>
      <p:pic>
        <p:nvPicPr>
          <p:cNvPr id="42" name="Imagen 41">
            <a:extLst>
              <a:ext uri="{FF2B5EF4-FFF2-40B4-BE49-F238E27FC236}">
                <a16:creationId xmlns:a16="http://schemas.microsoft.com/office/drawing/2014/main" id="{E8CD639B-7D67-7627-342D-B17D6206BBF7}"/>
              </a:ext>
            </a:extLst>
          </p:cNvPr>
          <p:cNvPicPr>
            <a:picLocks noChangeAspect="1"/>
          </p:cNvPicPr>
          <p:nvPr/>
        </p:nvPicPr>
        <p:blipFill>
          <a:blip r:embed="rId3"/>
          <a:stretch>
            <a:fillRect/>
          </a:stretch>
        </p:blipFill>
        <p:spPr>
          <a:xfrm>
            <a:off x="1457128" y="5608608"/>
            <a:ext cx="1085182" cy="493819"/>
          </a:xfrm>
          <a:prstGeom prst="rect">
            <a:avLst/>
          </a:prstGeom>
        </p:spPr>
      </p:pic>
      <p:pic>
        <p:nvPicPr>
          <p:cNvPr id="43" name="Imagen 42">
            <a:extLst>
              <a:ext uri="{FF2B5EF4-FFF2-40B4-BE49-F238E27FC236}">
                <a16:creationId xmlns:a16="http://schemas.microsoft.com/office/drawing/2014/main" id="{A2188389-8418-3710-4C70-94D93EE63654}"/>
              </a:ext>
            </a:extLst>
          </p:cNvPr>
          <p:cNvPicPr>
            <a:picLocks noChangeAspect="1"/>
          </p:cNvPicPr>
          <p:nvPr/>
        </p:nvPicPr>
        <p:blipFill>
          <a:blip r:embed="rId4"/>
          <a:stretch>
            <a:fillRect/>
          </a:stretch>
        </p:blipFill>
        <p:spPr>
          <a:xfrm>
            <a:off x="2729737" y="5356569"/>
            <a:ext cx="987638" cy="865707"/>
          </a:xfrm>
          <a:prstGeom prst="rect">
            <a:avLst/>
          </a:prstGeom>
        </p:spPr>
      </p:pic>
      <p:pic>
        <p:nvPicPr>
          <p:cNvPr id="4" name="Imagen 3">
            <a:extLst>
              <a:ext uri="{FF2B5EF4-FFF2-40B4-BE49-F238E27FC236}">
                <a16:creationId xmlns:a16="http://schemas.microsoft.com/office/drawing/2014/main" id="{7021E7BE-C8C5-995D-D172-8F07C7905219}"/>
              </a:ext>
            </a:extLst>
          </p:cNvPr>
          <p:cNvPicPr>
            <a:picLocks noChangeAspect="1"/>
          </p:cNvPicPr>
          <p:nvPr/>
        </p:nvPicPr>
        <p:blipFill>
          <a:blip r:embed="rId5"/>
          <a:stretch>
            <a:fillRect/>
          </a:stretch>
        </p:blipFill>
        <p:spPr>
          <a:xfrm>
            <a:off x="2542310" y="214585"/>
            <a:ext cx="7592148" cy="5141984"/>
          </a:xfrm>
          <a:prstGeom prst="rect">
            <a:avLst/>
          </a:prstGeom>
        </p:spPr>
      </p:pic>
    </p:spTree>
    <p:extLst>
      <p:ext uri="{BB962C8B-B14F-4D97-AF65-F5344CB8AC3E}">
        <p14:creationId xmlns:p14="http://schemas.microsoft.com/office/powerpoint/2010/main" val="3344608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6528000" y="5506474"/>
            <a:ext cx="5664000" cy="565899"/>
          </a:xfrm>
        </p:spPr>
        <p:txBody>
          <a:bodyPr/>
          <a:lstStyle/>
          <a:p>
            <a:r>
              <a:rPr lang="es-ES" dirty="0"/>
              <a:t>TOGETHER WORKING</a:t>
            </a:r>
          </a:p>
        </p:txBody>
      </p:sp>
      <p:cxnSp>
        <p:nvCxnSpPr>
          <p:cNvPr id="24" name="Conector recto 23"/>
          <p:cNvCxnSpPr/>
          <p:nvPr/>
        </p:nvCxnSpPr>
        <p:spPr>
          <a:xfrm rot="5400000">
            <a:off x="2200195" y="3627192"/>
            <a:ext cx="504000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37" name="Conector recto 36"/>
          <p:cNvCxnSpPr/>
          <p:nvPr/>
        </p:nvCxnSpPr>
        <p:spPr>
          <a:xfrm rot="5400000">
            <a:off x="5463263" y="3616303"/>
            <a:ext cx="5040000"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pic>
        <p:nvPicPr>
          <p:cNvPr id="7" name="Imagen 6">
            <a:extLst>
              <a:ext uri="{FF2B5EF4-FFF2-40B4-BE49-F238E27FC236}">
                <a16:creationId xmlns:a16="http://schemas.microsoft.com/office/drawing/2014/main" id="{6E265B4C-D5A5-4D46-A36B-CD6A7E5CE404}"/>
              </a:ext>
            </a:extLst>
          </p:cNvPr>
          <p:cNvPicPr>
            <a:picLocks noChangeAspect="1"/>
          </p:cNvPicPr>
          <p:nvPr/>
        </p:nvPicPr>
        <p:blipFill>
          <a:blip r:embed="rId2"/>
          <a:stretch>
            <a:fillRect/>
          </a:stretch>
        </p:blipFill>
        <p:spPr>
          <a:xfrm>
            <a:off x="7801449" y="6102427"/>
            <a:ext cx="4383404" cy="688908"/>
          </a:xfrm>
          <a:prstGeom prst="rect">
            <a:avLst/>
          </a:prstGeom>
        </p:spPr>
      </p:pic>
      <p:pic>
        <p:nvPicPr>
          <p:cNvPr id="4" name="Imagen 3">
            <a:extLst>
              <a:ext uri="{FF2B5EF4-FFF2-40B4-BE49-F238E27FC236}">
                <a16:creationId xmlns:a16="http://schemas.microsoft.com/office/drawing/2014/main" id="{2399C2DA-1636-ED99-594D-726480EBB719}"/>
              </a:ext>
            </a:extLst>
          </p:cNvPr>
          <p:cNvPicPr>
            <a:picLocks noChangeAspect="1"/>
          </p:cNvPicPr>
          <p:nvPr/>
        </p:nvPicPr>
        <p:blipFill>
          <a:blip r:embed="rId3"/>
          <a:stretch>
            <a:fillRect/>
          </a:stretch>
        </p:blipFill>
        <p:spPr>
          <a:xfrm>
            <a:off x="2324377" y="212923"/>
            <a:ext cx="7735125" cy="5271796"/>
          </a:xfrm>
          <a:prstGeom prst="rect">
            <a:avLst/>
          </a:prstGeom>
        </p:spPr>
      </p:pic>
      <p:pic>
        <p:nvPicPr>
          <p:cNvPr id="5" name="Imagen 4">
            <a:extLst>
              <a:ext uri="{FF2B5EF4-FFF2-40B4-BE49-F238E27FC236}">
                <a16:creationId xmlns:a16="http://schemas.microsoft.com/office/drawing/2014/main" id="{7A61E9F9-8BCB-2A9E-6DFD-4A2BCAB27381}"/>
              </a:ext>
            </a:extLst>
          </p:cNvPr>
          <p:cNvPicPr>
            <a:picLocks noChangeAspect="1"/>
          </p:cNvPicPr>
          <p:nvPr/>
        </p:nvPicPr>
        <p:blipFill>
          <a:blip r:embed="rId4"/>
          <a:stretch>
            <a:fillRect/>
          </a:stretch>
        </p:blipFill>
        <p:spPr>
          <a:xfrm>
            <a:off x="2828655" y="5484719"/>
            <a:ext cx="987638" cy="865707"/>
          </a:xfrm>
          <a:prstGeom prst="rect">
            <a:avLst/>
          </a:prstGeom>
        </p:spPr>
      </p:pic>
      <p:pic>
        <p:nvPicPr>
          <p:cNvPr id="6" name="Imagen 5">
            <a:extLst>
              <a:ext uri="{FF2B5EF4-FFF2-40B4-BE49-F238E27FC236}">
                <a16:creationId xmlns:a16="http://schemas.microsoft.com/office/drawing/2014/main" id="{DB41DBA3-9CB1-90F0-E705-82B38B45D58A}"/>
              </a:ext>
            </a:extLst>
          </p:cNvPr>
          <p:cNvPicPr>
            <a:picLocks noChangeAspect="1"/>
          </p:cNvPicPr>
          <p:nvPr/>
        </p:nvPicPr>
        <p:blipFill>
          <a:blip r:embed="rId5"/>
          <a:stretch>
            <a:fillRect/>
          </a:stretch>
        </p:blipFill>
        <p:spPr>
          <a:xfrm>
            <a:off x="1551796" y="5670663"/>
            <a:ext cx="1085182" cy="493819"/>
          </a:xfrm>
          <a:prstGeom prst="rect">
            <a:avLst/>
          </a:prstGeom>
        </p:spPr>
      </p:pic>
    </p:spTree>
    <p:extLst>
      <p:ext uri="{BB962C8B-B14F-4D97-AF65-F5344CB8AC3E}">
        <p14:creationId xmlns:p14="http://schemas.microsoft.com/office/powerpoint/2010/main" val="658567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4"/>
          </p:nvPr>
        </p:nvSpPr>
        <p:spPr/>
      </p:sp>
      <p:sp>
        <p:nvSpPr>
          <p:cNvPr id="3" name="Marcador de contenido 2"/>
          <p:cNvSpPr>
            <a:spLocks noGrp="1"/>
          </p:cNvSpPr>
          <p:nvPr>
            <p:ph sz="half" idx="1"/>
          </p:nvPr>
        </p:nvSpPr>
        <p:spPr>
          <a:xfrm>
            <a:off x="6528000" y="5540158"/>
            <a:ext cx="5664000" cy="565899"/>
          </a:xfrm>
        </p:spPr>
        <p:txBody>
          <a:bodyPr/>
          <a:lstStyle/>
          <a:p>
            <a:r>
              <a:rPr lang="es-ES" dirty="0"/>
              <a:t>TOGETHER WORKING</a:t>
            </a:r>
          </a:p>
        </p:txBody>
      </p:sp>
      <p:sp>
        <p:nvSpPr>
          <p:cNvPr id="6" name="Título 5"/>
          <p:cNvSpPr>
            <a:spLocks noGrp="1"/>
          </p:cNvSpPr>
          <p:nvPr>
            <p:ph type="title"/>
          </p:nvPr>
        </p:nvSpPr>
        <p:spPr/>
        <p:txBody>
          <a:bodyPr/>
          <a:lstStyle/>
          <a:p>
            <a:r>
              <a:rPr lang="es-ES"/>
              <a:t>Maquinados</a:t>
            </a:r>
            <a:endParaRPr lang="es-MX"/>
          </a:p>
        </p:txBody>
      </p:sp>
      <p:pic>
        <p:nvPicPr>
          <p:cNvPr id="10" name="Imagen 9"/>
          <p:cNvPicPr>
            <a:picLocks noChangeAspect="1"/>
          </p:cNvPicPr>
          <p:nvPr/>
        </p:nvPicPr>
        <p:blipFill>
          <a:blip r:embed="rId2"/>
          <a:stretch>
            <a:fillRect/>
          </a:stretch>
        </p:blipFill>
        <p:spPr>
          <a:xfrm flipH="1">
            <a:off x="6664471" y="4296563"/>
            <a:ext cx="2183050" cy="1637287"/>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1" name="Imagen 10"/>
          <p:cNvPicPr>
            <a:picLocks noChangeAspect="1"/>
          </p:cNvPicPr>
          <p:nvPr/>
        </p:nvPicPr>
        <p:blipFill>
          <a:blip r:embed="rId3"/>
          <a:stretch>
            <a:fillRect/>
          </a:stretch>
        </p:blipFill>
        <p:spPr>
          <a:xfrm flipH="1">
            <a:off x="2966279" y="3750800"/>
            <a:ext cx="1637287" cy="21830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2" name="Imagen 11"/>
          <p:cNvPicPr>
            <a:picLocks noChangeAspect="1"/>
          </p:cNvPicPr>
          <p:nvPr/>
        </p:nvPicPr>
        <p:blipFill>
          <a:blip r:embed="rId4"/>
          <a:stretch>
            <a:fillRect/>
          </a:stretch>
        </p:blipFill>
        <p:spPr>
          <a:xfrm flipH="1">
            <a:off x="273178" y="1109061"/>
            <a:ext cx="1227966" cy="21830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3" name="Imagen 12"/>
          <p:cNvPicPr>
            <a:picLocks noChangeAspect="1"/>
          </p:cNvPicPr>
          <p:nvPr/>
        </p:nvPicPr>
        <p:blipFill>
          <a:blip r:embed="rId5"/>
          <a:stretch>
            <a:fillRect/>
          </a:stretch>
        </p:blipFill>
        <p:spPr>
          <a:xfrm flipH="1">
            <a:off x="5020036" y="3750799"/>
            <a:ext cx="1227966" cy="21830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4" name="Imagen 13"/>
          <p:cNvPicPr>
            <a:picLocks noChangeAspect="1"/>
          </p:cNvPicPr>
          <p:nvPr/>
        </p:nvPicPr>
        <p:blipFill>
          <a:blip r:embed="rId6">
            <a:extLst>
              <a:ext uri="{BEBA8EAE-BF5A-486C-A8C5-ECC9F3942E4B}">
                <a14:imgProps xmlns:a14="http://schemas.microsoft.com/office/drawing/2010/main">
                  <a14:imgLayer r:embed="rId7">
                    <a14:imgEffect>
                      <a14:backgroundRemoval t="2000" b="90000" l="6000" r="90000"/>
                    </a14:imgEffect>
                  </a14:imgLayer>
                </a14:imgProps>
              </a:ext>
            </a:extLst>
          </a:blip>
          <a:stretch>
            <a:fillRect/>
          </a:stretch>
        </p:blipFill>
        <p:spPr>
          <a:xfrm flipH="1">
            <a:off x="10128737" y="939328"/>
            <a:ext cx="1606081" cy="2141441"/>
          </a:xfrm>
          <a:prstGeom prst="rect">
            <a:avLst/>
          </a:prstGeom>
        </p:spPr>
      </p:pic>
      <p:pic>
        <p:nvPicPr>
          <p:cNvPr id="15" name="Imagen 14"/>
          <p:cNvPicPr>
            <a:picLocks noChangeAspect="1"/>
          </p:cNvPicPr>
          <p:nvPr/>
        </p:nvPicPr>
        <p:blipFill>
          <a:blip r:embed="rId8"/>
          <a:stretch>
            <a:fillRect/>
          </a:stretch>
        </p:blipFill>
        <p:spPr>
          <a:xfrm flipH="1">
            <a:off x="5756011" y="1109062"/>
            <a:ext cx="1637287" cy="218305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6" name="Imagen 15"/>
          <p:cNvPicPr>
            <a:picLocks noChangeAspect="1"/>
          </p:cNvPicPr>
          <p:nvPr/>
        </p:nvPicPr>
        <p:blipFill>
          <a:blip r:embed="rId9"/>
          <a:stretch>
            <a:fillRect/>
          </a:stretch>
        </p:blipFill>
        <p:spPr>
          <a:xfrm flipH="1">
            <a:off x="7652235" y="1109063"/>
            <a:ext cx="2019320" cy="218304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7" name="Imagen 16"/>
          <p:cNvPicPr>
            <a:picLocks noChangeAspect="1"/>
          </p:cNvPicPr>
          <p:nvPr/>
        </p:nvPicPr>
        <p:blipFill>
          <a:blip r:embed="rId10"/>
          <a:stretch>
            <a:fillRect/>
          </a:stretch>
        </p:blipFill>
        <p:spPr>
          <a:xfrm flipH="1">
            <a:off x="1760080" y="1109061"/>
            <a:ext cx="1227966" cy="2183051"/>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18" name="Imagen 17"/>
          <p:cNvPicPr>
            <a:picLocks noChangeAspect="1"/>
          </p:cNvPicPr>
          <p:nvPr/>
        </p:nvPicPr>
        <p:blipFill>
          <a:blip r:embed="rId11">
            <a:extLst>
              <a:ext uri="{BEBA8EAE-BF5A-486C-A8C5-ECC9F3942E4B}">
                <a14:imgProps xmlns:a14="http://schemas.microsoft.com/office/drawing/2010/main">
                  <a14:imgLayer r:embed="rId12">
                    <a14:imgEffect>
                      <a14:backgroundRemoval t="10000" b="90000" l="0" r="90000"/>
                    </a14:imgEffect>
                  </a14:imgLayer>
                </a14:imgProps>
              </a:ext>
            </a:extLst>
          </a:blip>
          <a:stretch>
            <a:fillRect/>
          </a:stretch>
        </p:blipFill>
        <p:spPr>
          <a:xfrm flipH="1">
            <a:off x="9508707" y="3696564"/>
            <a:ext cx="2467293" cy="1850470"/>
          </a:xfrm>
          <a:prstGeom prst="rect">
            <a:avLst/>
          </a:prstGeom>
        </p:spPr>
      </p:pic>
      <p:pic>
        <p:nvPicPr>
          <p:cNvPr id="19" name="Imagen 18"/>
          <p:cNvPicPr>
            <a:picLocks noChangeAspect="1"/>
          </p:cNvPicPr>
          <p:nvPr/>
        </p:nvPicPr>
        <p:blipFill>
          <a:blip r:embed="rId13"/>
          <a:stretch>
            <a:fillRect/>
          </a:stretch>
        </p:blipFill>
        <p:spPr>
          <a:xfrm>
            <a:off x="973087" y="3831554"/>
            <a:ext cx="1576722" cy="2102296"/>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0" name="Imagen 19"/>
          <p:cNvPicPr>
            <a:picLocks noChangeAspect="1"/>
          </p:cNvPicPr>
          <p:nvPr/>
        </p:nvPicPr>
        <p:blipFill>
          <a:blip r:embed="rId14"/>
          <a:stretch>
            <a:fillRect/>
          </a:stretch>
        </p:blipFill>
        <p:spPr>
          <a:xfrm>
            <a:off x="3246982" y="1604542"/>
            <a:ext cx="2250093" cy="168757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4" name="Imagen 3">
            <a:extLst>
              <a:ext uri="{FF2B5EF4-FFF2-40B4-BE49-F238E27FC236}">
                <a16:creationId xmlns:a16="http://schemas.microsoft.com/office/drawing/2014/main" id="{CCE9925B-2DA8-CB9B-E150-B01923D6DF04}"/>
              </a:ext>
            </a:extLst>
          </p:cNvPr>
          <p:cNvPicPr>
            <a:picLocks noChangeAspect="1"/>
          </p:cNvPicPr>
          <p:nvPr/>
        </p:nvPicPr>
        <p:blipFill>
          <a:blip r:embed="rId15"/>
          <a:stretch>
            <a:fillRect/>
          </a:stretch>
        </p:blipFill>
        <p:spPr>
          <a:xfrm>
            <a:off x="7806103" y="6116174"/>
            <a:ext cx="4383404" cy="688908"/>
          </a:xfrm>
          <a:prstGeom prst="rect">
            <a:avLst/>
          </a:prstGeom>
        </p:spPr>
      </p:pic>
    </p:spTree>
    <p:extLst>
      <p:ext uri="{BB962C8B-B14F-4D97-AF65-F5344CB8AC3E}">
        <p14:creationId xmlns:p14="http://schemas.microsoft.com/office/powerpoint/2010/main" val="3357295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1"/>
          <p:cNvSpPr>
            <a:spLocks noGrp="1"/>
          </p:cNvSpPr>
          <p:nvPr>
            <p:ph type="pic" sz="quarter" idx="14"/>
          </p:nvPr>
        </p:nvSpPr>
        <p:spPr>
          <a:xfrm>
            <a:off x="14906" y="-85208"/>
            <a:ext cx="12192000" cy="6371350"/>
          </a:xfrm>
        </p:spPr>
      </p:sp>
      <p:sp>
        <p:nvSpPr>
          <p:cNvPr id="6" name="Título 5"/>
          <p:cNvSpPr>
            <a:spLocks noGrp="1"/>
          </p:cNvSpPr>
          <p:nvPr>
            <p:ph type="title"/>
          </p:nvPr>
        </p:nvSpPr>
        <p:spPr/>
        <p:txBody>
          <a:bodyPr/>
          <a:lstStyle/>
          <a:p>
            <a:r>
              <a:rPr lang="es-ES"/>
              <a:t>Neumática y Filtración</a:t>
            </a:r>
            <a:endParaRPr lang="es-MX"/>
          </a:p>
        </p:txBody>
      </p:sp>
      <p:cxnSp>
        <p:nvCxnSpPr>
          <p:cNvPr id="7" name="Conector recto 6"/>
          <p:cNvCxnSpPr/>
          <p:nvPr/>
        </p:nvCxnSpPr>
        <p:spPr>
          <a:xfrm>
            <a:off x="519024" y="3225669"/>
            <a:ext cx="11240976" cy="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8" name="Conector recto 7"/>
          <p:cNvCxnSpPr/>
          <p:nvPr/>
        </p:nvCxnSpPr>
        <p:spPr>
          <a:xfrm flipV="1">
            <a:off x="7827861" y="948347"/>
            <a:ext cx="7706" cy="2243478"/>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9" name="Grupo 8"/>
          <p:cNvGrpSpPr/>
          <p:nvPr/>
        </p:nvGrpSpPr>
        <p:grpSpPr>
          <a:xfrm>
            <a:off x="241133" y="3268985"/>
            <a:ext cx="2960958" cy="2533602"/>
            <a:chOff x="5421277" y="3223610"/>
            <a:chExt cx="2665110" cy="1977685"/>
          </a:xfrm>
        </p:grpSpPr>
        <p:pic>
          <p:nvPicPr>
            <p:cNvPr id="10" name="Picture 4" descr="No hay ninguna descripción de la foto disponible.">
              <a:extLst>
                <a:ext uri="{FF2B5EF4-FFF2-40B4-BE49-F238E27FC236}">
                  <a16:creationId xmlns:a16="http://schemas.microsoft.com/office/drawing/2014/main" id="{D1BFC06A-24D3-F3C1-BD76-1A4C5B7558D8}"/>
                </a:ext>
              </a:extLst>
            </p:cNvPr>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57129" b="86768" l="17725" r="37158">
                          <a14:foregroundMark x1="19482" y1="71582" x2="19873" y2="64844"/>
                          <a14:foregroundMark x1="18506" y1="84180" x2="19336" y2="80908"/>
                          <a14:foregroundMark x1="21533" y1="85547" x2="27002" y2="85840"/>
                          <a14:foregroundMark x1="30322" y1="72119" x2="30713" y2="64404"/>
                          <a14:foregroundMark x1="32227" y1="62500" x2="32227" y2="61426"/>
                          <a14:foregroundMark x1="34570" y1="58105" x2="34570" y2="58105"/>
                          <a14:foregroundMark x1="17822" y1="83887" x2="19629" y2="80322"/>
                          <a14:foregroundMark x1="18945" y1="83105" x2="20020" y2="80322"/>
                          <a14:foregroundMark x1="24805" y1="82129" x2="26758" y2="72119"/>
                          <a14:foregroundMark x1="28516" y1="79248" x2="30176" y2="69385"/>
                          <a14:foregroundMark x1="23877" y1="86914" x2="23877" y2="86914"/>
                          <a14:foregroundMark x1="20459" y1="57275" x2="20459" y2="57275"/>
                          <a14:foregroundMark x1="34424" y1="57129" x2="34424" y2="57129"/>
                          <a14:foregroundMark x1="37158" y1="75830" x2="37158" y2="75830"/>
                        </a14:backgroundRemoval>
                      </a14:imgEffect>
                    </a14:imgLayer>
                  </a14:imgProps>
                </a:ext>
                <a:ext uri="{28A0092B-C50C-407E-A947-70E740481C1C}">
                  <a14:useLocalDpi xmlns:a14="http://schemas.microsoft.com/office/drawing/2010/main" val="0"/>
                </a:ext>
              </a:extLst>
            </a:blip>
            <a:srcRect l="15357" t="56050" r="60627" b="11621"/>
            <a:stretch/>
          </p:blipFill>
          <p:spPr bwMode="auto">
            <a:xfrm>
              <a:off x="6414003" y="3636872"/>
              <a:ext cx="1162169" cy="1564423"/>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5421277" y="3223610"/>
              <a:ext cx="2665110" cy="507831"/>
            </a:xfrm>
            <a:prstGeom prst="rect">
              <a:avLst/>
            </a:prstGeom>
          </p:spPr>
          <p:txBody>
            <a:bodyPr wrap="square">
              <a:spAutoFit/>
            </a:bodyPr>
            <a:lstStyle/>
            <a:p>
              <a:pPr marL="285750" indent="-285750" algn="ctr">
                <a:lnSpc>
                  <a:spcPct val="150000"/>
                </a:lnSpc>
                <a:buBlip>
                  <a:blip r:embed="rId4"/>
                </a:buBlip>
              </a:pPr>
              <a:r>
                <a:rPr lang="es-ES" dirty="0">
                  <a:solidFill>
                    <a:srgbClr val="000000"/>
                  </a:solidFill>
                  <a:latin typeface="Open Sans"/>
                </a:rPr>
                <a:t>Carro filtración</a:t>
              </a:r>
              <a:endParaRPr lang="es-ES" b="0" i="0" dirty="0">
                <a:solidFill>
                  <a:srgbClr val="000000"/>
                </a:solidFill>
                <a:effectLst/>
                <a:latin typeface="Open Sans"/>
              </a:endParaRPr>
            </a:p>
          </p:txBody>
        </p:sp>
      </p:grpSp>
      <p:grpSp>
        <p:nvGrpSpPr>
          <p:cNvPr id="12" name="Grupo 11"/>
          <p:cNvGrpSpPr/>
          <p:nvPr/>
        </p:nvGrpSpPr>
        <p:grpSpPr>
          <a:xfrm>
            <a:off x="291942" y="875205"/>
            <a:ext cx="3217034" cy="2169688"/>
            <a:chOff x="5711044" y="1652860"/>
            <a:chExt cx="2895599" cy="1693621"/>
          </a:xfrm>
        </p:grpSpPr>
        <p:pic>
          <p:nvPicPr>
            <p:cNvPr id="13" name="Imagen 12">
              <a:extLst>
                <a:ext uri="{FF2B5EF4-FFF2-40B4-BE49-F238E27FC236}">
                  <a16:creationId xmlns:a16="http://schemas.microsoft.com/office/drawing/2014/main" id="{24249DA3-2570-0454-BCF0-62724F8CFB9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9006" b="80663" l="18116" r="83877">
                          <a14:foregroundMark x1="18659" y1="68508" x2="18659" y2="68508"/>
                          <a14:foregroundMark x1="82065" y1="47790" x2="82065" y2="47790"/>
                          <a14:foregroundMark x1="83877" y1="48895" x2="83877" y2="48895"/>
                          <a14:foregroundMark x1="36232" y1="80663" x2="36232" y2="80663"/>
                        </a14:backgroundRemoval>
                      </a14:imgEffect>
                    </a14:imgLayer>
                  </a14:imgProps>
                </a:ext>
              </a:extLst>
            </a:blip>
            <a:srcRect l="13926" t="22834" r="11256" b="14637"/>
            <a:stretch/>
          </p:blipFill>
          <p:spPr>
            <a:xfrm>
              <a:off x="5885420" y="2115000"/>
              <a:ext cx="1404900" cy="770003"/>
            </a:xfrm>
            <a:prstGeom prst="rect">
              <a:avLst/>
            </a:prstGeom>
          </p:spPr>
        </p:pic>
        <p:pic>
          <p:nvPicPr>
            <p:cNvPr id="14" name="Imagen 13">
              <a:extLst>
                <a:ext uri="{FF2B5EF4-FFF2-40B4-BE49-F238E27FC236}">
                  <a16:creationId xmlns:a16="http://schemas.microsoft.com/office/drawing/2014/main" id="{95136EE3-5BEA-985F-9A40-41004C50DC3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9184" b="87500" l="14433" r="78763">
                          <a14:foregroundMark x1="47835" y1="16582" x2="35464" y2="20153"/>
                          <a14:foregroundMark x1="40825" y1="16327" x2="52577" y2="14286"/>
                          <a14:foregroundMark x1="54639" y1="14031" x2="68247" y2="28827"/>
                          <a14:foregroundMark x1="68247" y1="28827" x2="68454" y2="28827"/>
                          <a14:foregroundMark x1="60619" y1="13776" x2="69072" y2="21173"/>
                          <a14:foregroundMark x1="56495" y1="13776" x2="51546" y2="14031"/>
                          <a14:foregroundMark x1="15464" y1="32653" x2="15464" y2="32653"/>
                          <a14:foregroundMark x1="36495" y1="16327" x2="36495" y2="16327"/>
                          <a14:foregroundMark x1="37320" y1="15816" x2="33402" y2="18112"/>
                          <a14:foregroundMark x1="52577" y1="10969" x2="52577" y2="10969"/>
                          <a14:foregroundMark x1="73608" y1="22704" x2="73608" y2="22704"/>
                          <a14:foregroundMark x1="73814" y1="22959" x2="79175" y2="36224"/>
                          <a14:foregroundMark x1="79175" y1="36224" x2="79175" y2="36480"/>
                          <a14:foregroundMark x1="79381" y1="55357" x2="79381" y2="55357"/>
                          <a14:foregroundMark x1="40000" y1="84439" x2="40000" y2="84439"/>
                          <a14:foregroundMark x1="39381" y1="87500" x2="39381" y2="87500"/>
                          <a14:foregroundMark x1="14845" y1="55612" x2="14845" y2="55612"/>
                          <a14:foregroundMark x1="15052" y1="29337" x2="15052" y2="29337"/>
                          <a14:foregroundMark x1="14433" y1="63010" x2="14433" y2="63010"/>
                          <a14:foregroundMark x1="14845" y1="65816" x2="14845" y2="65816"/>
                          <a14:foregroundMark x1="14845" y1="64286" x2="14845" y2="64286"/>
                          <a14:foregroundMark x1="15052" y1="67857" x2="15052" y2="67857"/>
                          <a14:foregroundMark x1="14845" y1="67092" x2="14845" y2="67092"/>
                          <a14:foregroundMark x1="15258" y1="68878" x2="15258" y2="68878"/>
                          <a14:foregroundMark x1="15052" y1="68112" x2="15052" y2="68112"/>
                          <a14:foregroundMark x1="15258" y1="68878" x2="15258" y2="68878"/>
                          <a14:foregroundMark x1="15876" y1="70408" x2="15876" y2="70408"/>
                          <a14:foregroundMark x1="16082" y1="71429" x2="16082" y2="71429"/>
                          <a14:foregroundMark x1="16289" y1="72449" x2="16289" y2="72449"/>
                          <a14:foregroundMark x1="16907" y1="72704" x2="16907" y2="72704"/>
                          <a14:foregroundMark x1="17526" y1="73980" x2="17526" y2="73980"/>
                          <a14:foregroundMark x1="16907" y1="73214" x2="16907" y2="73214"/>
                          <a14:foregroundMark x1="55258" y1="9184" x2="55258" y2="9184"/>
                        </a14:backgroundRemoval>
                      </a14:imgEffect>
                    </a14:imgLayer>
                  </a14:imgProps>
                </a:ext>
              </a:extLst>
            </a:blip>
            <a:srcRect l="7370" t="5811" r="14098" b="8690"/>
            <a:stretch/>
          </p:blipFill>
          <p:spPr>
            <a:xfrm>
              <a:off x="7484012" y="2086591"/>
              <a:ext cx="581944" cy="512079"/>
            </a:xfrm>
            <a:prstGeom prst="rect">
              <a:avLst/>
            </a:prstGeom>
          </p:spPr>
        </p:pic>
        <p:pic>
          <p:nvPicPr>
            <p:cNvPr id="15" name="Imagen 14">
              <a:extLst>
                <a:ext uri="{FF2B5EF4-FFF2-40B4-BE49-F238E27FC236}">
                  <a16:creationId xmlns:a16="http://schemas.microsoft.com/office/drawing/2014/main" id="{F9043DDE-19B3-6787-DB6F-C4968E7C578E}"/>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3174" b="81836" l="17440" r="79963">
                          <a14:foregroundMark x1="17440" y1="21956" x2="24861" y2="30739"/>
                          <a14:foregroundMark x1="40631" y1="13174" x2="49165" y2="13772"/>
                          <a14:foregroundMark x1="41744" y1="77844" x2="53803" y2="80240"/>
                          <a14:foregroundMark x1="53803" y1="80240" x2="64007" y2="79441"/>
                          <a14:foregroundMark x1="64007" y1="79441" x2="64193" y2="79441"/>
                          <a14:foregroundMark x1="35250" y1="78443" x2="35250" y2="78443"/>
                          <a14:foregroundMark x1="36920" y1="81836" x2="36920" y2="81836"/>
                          <a14:foregroundMark x1="79221" y1="72255" x2="79221" y2="72255"/>
                          <a14:foregroundMark x1="79963" y1="81836" x2="79963" y2="81836"/>
                        </a14:backgroundRemoval>
                      </a14:imgEffect>
                    </a14:imgLayer>
                  </a14:imgProps>
                </a:ext>
              </a:extLst>
            </a:blip>
            <a:srcRect l="16398" t="5854" r="14982" b="13760"/>
            <a:stretch/>
          </p:blipFill>
          <p:spPr>
            <a:xfrm>
              <a:off x="7805786" y="2678681"/>
              <a:ext cx="581945" cy="633663"/>
            </a:xfrm>
            <a:prstGeom prst="rect">
              <a:avLst/>
            </a:prstGeom>
          </p:spPr>
        </p:pic>
        <p:pic>
          <p:nvPicPr>
            <p:cNvPr id="16" name="Picture 2">
              <a:extLst>
                <a:ext uri="{FF2B5EF4-FFF2-40B4-BE49-F238E27FC236}">
                  <a16:creationId xmlns:a16="http://schemas.microsoft.com/office/drawing/2014/main" id="{5178D857-743D-A8CE-2FE1-47348BEC9EC1}"/>
                </a:ext>
              </a:extLst>
            </p:cNvPr>
            <p:cNvPicPr>
              <a:picLocks noChangeAspect="1" noChangeArrowheads="1"/>
            </p:cNvPicPr>
            <p:nvPr/>
          </p:nvPicPr>
          <p:blipFill>
            <a:blip r:embed="rId11" cstate="print">
              <a:extLst>
                <a:ext uri="{BEBA8EAE-BF5A-486C-A8C5-ECC9F3942E4B}">
                  <a14:imgProps xmlns:a14="http://schemas.microsoft.com/office/drawing/2010/main">
                    <a14:imgLayer r:embed="rId12">
                      <a14:imgEffect>
                        <a14:backgroundRemoval t="6361" b="95929" l="2076" r="93945">
                          <a14:foregroundMark x1="80623" y1="11959" x2="87716" y2="14758"/>
                          <a14:foregroundMark x1="93945" y1="43511" x2="92042" y2="24682"/>
                          <a14:foregroundMark x1="7093" y1="50382" x2="7093" y2="69211"/>
                          <a14:foregroundMark x1="6920" y1="78117" x2="5190" y2="78880"/>
                          <a14:foregroundMark x1="2595" y1="78880" x2="2595" y2="78880"/>
                          <a14:foregroundMark x1="21799" y1="91603" x2="25433" y2="91603"/>
                          <a14:foregroundMark x1="24567" y1="95929" x2="24567" y2="95929"/>
                          <a14:foregroundMark x1="77682" y1="6361" x2="77682" y2="6361"/>
                        </a14:backgroundRemoval>
                      </a14:imgEffect>
                    </a14:imgLayer>
                  </a14:imgProps>
                </a:ext>
                <a:ext uri="{28A0092B-C50C-407E-A947-70E740481C1C}">
                  <a14:useLocalDpi xmlns:a14="http://schemas.microsoft.com/office/drawing/2010/main" val="0"/>
                </a:ext>
              </a:extLst>
            </a:blip>
            <a:srcRect/>
            <a:stretch>
              <a:fillRect/>
            </a:stretch>
          </p:blipFill>
          <p:spPr bwMode="auto">
            <a:xfrm rot="275580">
              <a:off x="6493034" y="2507727"/>
              <a:ext cx="1233197" cy="838754"/>
            </a:xfrm>
            <a:prstGeom prst="rect">
              <a:avLst/>
            </a:prstGeom>
            <a:noFill/>
            <a:extLst>
              <a:ext uri="{909E8E84-426E-40DD-AFC4-6F175D3DCCD1}">
                <a14:hiddenFill xmlns:a14="http://schemas.microsoft.com/office/drawing/2010/main">
                  <a:solidFill>
                    <a:srgbClr val="FFFFFF"/>
                  </a:solidFill>
                </a14:hiddenFill>
              </a:ext>
            </a:extLst>
          </p:spPr>
        </p:pic>
        <p:sp>
          <p:nvSpPr>
            <p:cNvPr id="17" name="Rectángulo 16"/>
            <p:cNvSpPr/>
            <p:nvPr/>
          </p:nvSpPr>
          <p:spPr>
            <a:xfrm>
              <a:off x="5711044" y="1652860"/>
              <a:ext cx="2895599" cy="432441"/>
            </a:xfrm>
            <a:prstGeom prst="rect">
              <a:avLst/>
            </a:prstGeom>
          </p:spPr>
          <p:txBody>
            <a:bodyPr wrap="square">
              <a:spAutoFit/>
            </a:bodyPr>
            <a:lstStyle/>
            <a:p>
              <a:pPr marL="285750" indent="-285750" algn="ctr">
                <a:lnSpc>
                  <a:spcPct val="150000"/>
                </a:lnSpc>
                <a:buBlip>
                  <a:blip r:embed="rId4"/>
                </a:buBlip>
              </a:pPr>
              <a:r>
                <a:rPr lang="es-ES" sz="2000">
                  <a:solidFill>
                    <a:srgbClr val="000000"/>
                  </a:solidFill>
                  <a:latin typeface="+mj-lt"/>
                </a:rPr>
                <a:t>Cilindros neumáticos</a:t>
              </a:r>
              <a:endParaRPr lang="es-ES" sz="2000" b="0" i="0" dirty="0">
                <a:solidFill>
                  <a:srgbClr val="000000"/>
                </a:solidFill>
                <a:effectLst/>
                <a:latin typeface="+mj-lt"/>
              </a:endParaRPr>
            </a:p>
          </p:txBody>
        </p:sp>
      </p:grpSp>
      <p:grpSp>
        <p:nvGrpSpPr>
          <p:cNvPr id="18" name="Grupo 17"/>
          <p:cNvGrpSpPr/>
          <p:nvPr/>
        </p:nvGrpSpPr>
        <p:grpSpPr>
          <a:xfrm>
            <a:off x="7932206" y="1009815"/>
            <a:ext cx="3217034" cy="1912030"/>
            <a:chOff x="8388253" y="3274334"/>
            <a:chExt cx="2895600" cy="1492497"/>
          </a:xfrm>
        </p:grpSpPr>
        <p:grpSp>
          <p:nvGrpSpPr>
            <p:cNvPr id="19" name="Grupo 18"/>
            <p:cNvGrpSpPr/>
            <p:nvPr/>
          </p:nvGrpSpPr>
          <p:grpSpPr>
            <a:xfrm>
              <a:off x="8430710" y="3714647"/>
              <a:ext cx="2834495" cy="1052184"/>
              <a:chOff x="8054175" y="3643915"/>
              <a:chExt cx="2834495" cy="1052184"/>
            </a:xfrm>
          </p:grpSpPr>
          <p:pic>
            <p:nvPicPr>
              <p:cNvPr id="21" name="Imagen 20">
                <a:extLst>
                  <a:ext uri="{FF2B5EF4-FFF2-40B4-BE49-F238E27FC236}">
                    <a16:creationId xmlns:a16="http://schemas.microsoft.com/office/drawing/2014/main" id="{9D4E68EB-9CE1-07CE-8514-AACC54E03DA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901" b="93812" l="9761" r="93059">
                            <a14:foregroundMark x1="90239" y1="35644" x2="93059" y2="55446"/>
                            <a14:foregroundMark x1="81562" y1="93812" x2="81562" y2="93812"/>
                          </a14:backgroundRemoval>
                        </a14:imgEffect>
                      </a14:imgLayer>
                    </a14:imgProps>
                  </a:ext>
                </a:extLst>
              </a:blip>
              <a:stretch>
                <a:fillRect/>
              </a:stretch>
            </p:blipFill>
            <p:spPr>
              <a:xfrm>
                <a:off x="8790934" y="3654431"/>
                <a:ext cx="1188636" cy="1041668"/>
              </a:xfrm>
              <a:prstGeom prst="rect">
                <a:avLst/>
              </a:prstGeom>
            </p:spPr>
          </p:pic>
          <p:pic>
            <p:nvPicPr>
              <p:cNvPr id="22" name="Picture 4" descr="Global FRL Combos | México">
                <a:extLst>
                  <a:ext uri="{FF2B5EF4-FFF2-40B4-BE49-F238E27FC236}">
                    <a16:creationId xmlns:a16="http://schemas.microsoft.com/office/drawing/2014/main" id="{DFFFDDC9-6B5E-3910-2835-8F9844D3F035}"/>
                  </a:ext>
                </a:extLst>
              </p:cNvPr>
              <p:cNvPicPr>
                <a:picLocks noChangeAspect="1" noChangeArrowheads="1"/>
              </p:cNvPicPr>
              <p:nvPr/>
            </p:nvPicPr>
            <p:blipFill>
              <a:blip r:embed="rId15" cstate="print">
                <a:extLst>
                  <a:ext uri="{BEBA8EAE-BF5A-486C-A8C5-ECC9F3942E4B}">
                    <a14:imgProps xmlns:a14="http://schemas.microsoft.com/office/drawing/2010/main">
                      <a14:imgLayer r:embed="rId16">
                        <a14:imgEffect>
                          <a14:backgroundRemoval t="5500" b="95200" l="10000" r="90000">
                            <a14:foregroundMark x1="71000" y1="13600" x2="70400" y2="8300"/>
                            <a14:foregroundMark x1="68300" y1="5600" x2="68300" y2="5600"/>
                            <a14:foregroundMark x1="28800" y1="95200" x2="29100" y2="86700"/>
                          </a14:backgroundRemoval>
                        </a14:imgEffect>
                      </a14:imgLayer>
                    </a14:imgProps>
                  </a:ext>
                  <a:ext uri="{28A0092B-C50C-407E-A947-70E740481C1C}">
                    <a14:useLocalDpi xmlns:a14="http://schemas.microsoft.com/office/drawing/2010/main" val="0"/>
                  </a:ext>
                </a:extLst>
              </a:blip>
              <a:srcRect/>
              <a:stretch>
                <a:fillRect/>
              </a:stretch>
            </p:blipFill>
            <p:spPr bwMode="auto">
              <a:xfrm>
                <a:off x="9876875" y="3655994"/>
                <a:ext cx="1011795" cy="1011795"/>
              </a:xfrm>
              <a:prstGeom prst="rect">
                <a:avLst/>
              </a:prstGeom>
              <a:noFill/>
              <a:extLst>
                <a:ext uri="{909E8E84-426E-40DD-AFC4-6F175D3DCCD1}">
                  <a14:hiddenFill xmlns:a14="http://schemas.microsoft.com/office/drawing/2010/main">
                    <a:solidFill>
                      <a:srgbClr val="FFFFFF"/>
                    </a:solidFill>
                  </a14:hiddenFill>
                </a:ext>
              </a:extLst>
            </p:spPr>
          </p:pic>
          <p:pic>
            <p:nvPicPr>
              <p:cNvPr id="23" name="Imagen 22">
                <a:extLst>
                  <a:ext uri="{FF2B5EF4-FFF2-40B4-BE49-F238E27FC236}">
                    <a16:creationId xmlns:a16="http://schemas.microsoft.com/office/drawing/2014/main" id="{3101E2C2-976D-27E0-30EE-E65CE996CEDA}"/>
                  </a:ext>
                </a:extLst>
              </p:cNvPr>
              <p:cNvPicPr>
                <a:picLocks noChangeAspect="1"/>
              </p:cNvPicPr>
              <p:nvPr/>
            </p:nvPicPr>
            <p:blipFill>
              <a:blip r:embed="rId17">
                <a:extLst>
                  <a:ext uri="{BEBA8EAE-BF5A-486C-A8C5-ECC9F3942E4B}">
                    <a14:imgProps xmlns:a14="http://schemas.microsoft.com/office/drawing/2010/main">
                      <a14:imgLayer r:embed="rId18">
                        <a14:imgEffect>
                          <a14:backgroundRemoval t="3500" b="98700" l="10000" r="90000">
                            <a14:foregroundMark x1="41600" y1="7500" x2="33900" y2="5900"/>
                            <a14:foregroundMark x1="35500" y1="3500" x2="37600" y2="10100"/>
                            <a14:foregroundMark x1="63200" y1="98700" x2="63800" y2="87700"/>
                            <a14:foregroundMark x1="60000" y1="95500" x2="60000" y2="95500"/>
                          </a14:backgroundRemoval>
                        </a14:imgEffect>
                      </a14:imgLayer>
                    </a14:imgProps>
                  </a:ext>
                </a:extLst>
              </a:blip>
              <a:stretch>
                <a:fillRect/>
              </a:stretch>
            </p:blipFill>
            <p:spPr>
              <a:xfrm>
                <a:off x="8054175" y="3643915"/>
                <a:ext cx="1011795" cy="1011795"/>
              </a:xfrm>
              <a:prstGeom prst="rect">
                <a:avLst/>
              </a:prstGeom>
            </p:spPr>
          </p:pic>
        </p:grpSp>
        <p:sp>
          <p:nvSpPr>
            <p:cNvPr id="20" name="Rectángulo 19"/>
            <p:cNvSpPr/>
            <p:nvPr/>
          </p:nvSpPr>
          <p:spPr>
            <a:xfrm>
              <a:off x="8388253" y="3274334"/>
              <a:ext cx="2895600" cy="432441"/>
            </a:xfrm>
            <a:prstGeom prst="rect">
              <a:avLst/>
            </a:prstGeom>
          </p:spPr>
          <p:txBody>
            <a:bodyPr wrap="square">
              <a:spAutoFit/>
            </a:bodyPr>
            <a:lstStyle/>
            <a:p>
              <a:pPr marL="285750" indent="-285750" algn="ctr">
                <a:lnSpc>
                  <a:spcPct val="150000"/>
                </a:lnSpc>
                <a:buBlip>
                  <a:blip r:embed="rId4"/>
                </a:buBlip>
              </a:pPr>
              <a:r>
                <a:rPr lang="es-ES" sz="2000" dirty="0">
                  <a:solidFill>
                    <a:srgbClr val="000000"/>
                  </a:solidFill>
                  <a:latin typeface="+mj-lt"/>
                </a:rPr>
                <a:t>FRL (Filtración de aire)</a:t>
              </a:r>
              <a:endParaRPr lang="es-ES" sz="2000" b="0" i="0" dirty="0">
                <a:solidFill>
                  <a:srgbClr val="000000"/>
                </a:solidFill>
                <a:effectLst/>
                <a:latin typeface="+mj-lt"/>
              </a:endParaRPr>
            </a:p>
          </p:txBody>
        </p:sp>
      </p:grpSp>
      <p:grpSp>
        <p:nvGrpSpPr>
          <p:cNvPr id="24" name="Grupo 23"/>
          <p:cNvGrpSpPr/>
          <p:nvPr/>
        </p:nvGrpSpPr>
        <p:grpSpPr>
          <a:xfrm>
            <a:off x="3774315" y="944964"/>
            <a:ext cx="3217034" cy="2179574"/>
            <a:chOff x="8313987" y="1672488"/>
            <a:chExt cx="2895600" cy="1701337"/>
          </a:xfrm>
        </p:grpSpPr>
        <p:grpSp>
          <p:nvGrpSpPr>
            <p:cNvPr id="25" name="Grupo 24"/>
            <p:cNvGrpSpPr/>
            <p:nvPr/>
          </p:nvGrpSpPr>
          <p:grpSpPr>
            <a:xfrm>
              <a:off x="8648276" y="2115001"/>
              <a:ext cx="2486929" cy="1258824"/>
              <a:chOff x="8648276" y="2003892"/>
              <a:chExt cx="2689553" cy="1369933"/>
            </a:xfrm>
          </p:grpSpPr>
          <p:pic>
            <p:nvPicPr>
              <p:cNvPr id="27" name="Imagen 26">
                <a:extLst>
                  <a:ext uri="{FF2B5EF4-FFF2-40B4-BE49-F238E27FC236}">
                    <a16:creationId xmlns:a16="http://schemas.microsoft.com/office/drawing/2014/main" id="{2D3762E3-40FB-10AC-35DC-01D93B0C6129}"/>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5600" b="90000" l="10000" r="90000">
                            <a14:foregroundMark x1="61700" y1="21200" x2="50200" y2="42400"/>
                            <a14:foregroundMark x1="48400" y1="19400" x2="41100" y2="38800"/>
                            <a14:foregroundMark x1="40400" y1="44000" x2="49400" y2="48200"/>
                            <a14:foregroundMark x1="55500" y1="51300" x2="55500" y2="51300"/>
                            <a14:foregroundMark x1="56500" y1="53900" x2="56500" y2="53900"/>
                            <a14:foregroundMark x1="58300" y1="55400" x2="58300" y2="55400"/>
                            <a14:foregroundMark x1="61300" y1="55000" x2="61300" y2="55000"/>
                            <a14:foregroundMark x1="60400" y1="56000" x2="60400" y2="56000"/>
                            <a14:foregroundMark x1="34600" y1="46600" x2="34600" y2="46600"/>
                            <a14:foregroundMark x1="36100" y1="47100" x2="36100" y2="47100"/>
                            <a14:foregroundMark x1="38000" y1="47500" x2="38000" y2="47500"/>
                            <a14:foregroundMark x1="34500" y1="47400" x2="34500" y2="47400"/>
                            <a14:foregroundMark x1="36500" y1="52700" x2="36500" y2="52700"/>
                            <a14:foregroundMark x1="32300" y1="56600" x2="45500" y2="62500"/>
                            <a14:foregroundMark x1="39300" y1="5600" x2="35700" y2="11700"/>
                            <a14:foregroundMark x1="55300" y1="18200" x2="65400" y2="20400"/>
                            <a14:foregroundMark x1="55300" y1="16200" x2="58400" y2="17700"/>
                            <a14:foregroundMark x1="51700" y1="17100" x2="55700" y2="18900"/>
                            <a14:foregroundMark x1="54100" y1="15900" x2="54100" y2="15900"/>
                            <a14:foregroundMark x1="61300" y1="17500" x2="61300" y2="17500"/>
                            <a14:foregroundMark x1="68300" y1="20200" x2="68300" y2="20200"/>
                            <a14:foregroundMark x1="69600" y1="21100" x2="64700" y2="19500"/>
                            <a14:foregroundMark x1="69200" y1="19500" x2="56600" y2="16000"/>
                            <a14:foregroundMark x1="89900" y1="19600" x2="89900" y2="19600"/>
                            <a14:foregroundMark x1="36200" y1="76900" x2="40000" y2="86100"/>
                            <a14:foregroundMark x1="40000" y1="86100" x2="59900" y2="82700"/>
                            <a14:foregroundMark x1="59900" y1="82700" x2="60000" y2="82500"/>
                            <a14:foregroundMark x1="62400" y1="78400" x2="62400" y2="78400"/>
                            <a14:foregroundMark x1="64900" y1="82000" x2="64900" y2="76200"/>
                            <a14:foregroundMark x1="66900" y1="75000" x2="51000" y2="76200"/>
                            <a14:foregroundMark x1="66500" y1="73200" x2="57700" y2="74800"/>
                            <a14:foregroundMark x1="56200" y1="73300" x2="56200" y2="73300"/>
                            <a14:foregroundMark x1="57900" y1="74400" x2="51400" y2="75300"/>
                            <a14:foregroundMark x1="59700" y1="73700" x2="57000" y2="73900"/>
                            <a14:foregroundMark x1="81900" y1="38200" x2="81900" y2="38200"/>
                            <a14:foregroundMark x1="79200" y1="42600" x2="79200" y2="42600"/>
                            <a14:foregroundMark x1="78300" y1="43300" x2="78300" y2="43300"/>
                            <a14:foregroundMark x1="78000" y1="44500" x2="78000" y2="44500"/>
                            <a14:foregroundMark x1="78000" y1="45900" x2="78000" y2="45900"/>
                            <a14:foregroundMark x1="76600" y1="46300" x2="76600" y2="46300"/>
                            <a14:foregroundMark x1="78200" y1="45500" x2="78200" y2="45500"/>
                            <a14:foregroundMark x1="80100" y1="42800" x2="78900" y2="45200"/>
                            <a14:foregroundMark x1="79200" y1="42800" x2="79200" y2="42800"/>
                            <a14:foregroundMark x1="22800" y1="45800" x2="22800" y2="45800"/>
                            <a14:foregroundMark x1="35400" y1="44300" x2="35400" y2="44300"/>
                            <a14:foregroundMark x1="36100" y1="42400" x2="36100" y2="42400"/>
                            <a14:foregroundMark x1="61800" y1="16700" x2="63100" y2="17100"/>
                            <a14:foregroundMark x1="63200" y1="17000" x2="60800" y2="16500"/>
                            <a14:foregroundMark x1="51600" y1="14700" x2="58400" y2="16700"/>
                            <a14:foregroundMark x1="52400" y1="14600" x2="59900" y2="17200"/>
                            <a14:foregroundMark x1="56800" y1="15700" x2="56800" y2="15700"/>
                            <a14:foregroundMark x1="58900" y1="16400" x2="53200" y2="14600"/>
                            <a14:foregroundMark x1="64900" y1="17900" x2="70400" y2="19400"/>
                            <a14:foregroundMark x1="63900" y1="17600" x2="63900" y2="17600"/>
                            <a14:foregroundMark x1="64200" y1="17300" x2="65500" y2="17900"/>
                            <a14:foregroundMark x1="62900" y1="16600" x2="62900" y2="16600"/>
                            <a14:foregroundMark x1="62900" y1="16600" x2="61700" y2="16000"/>
                            <a14:foregroundMark x1="58600" y1="15700" x2="60200" y2="16300"/>
                            <a14:foregroundMark x1="63900" y1="17100" x2="71100" y2="19900"/>
                            <a14:foregroundMark x1="52000" y1="14500" x2="59500" y2="17200"/>
                            <a14:foregroundMark x1="53000" y1="14500" x2="59800" y2="16200"/>
                            <a14:foregroundMark x1="57800" y1="15900" x2="57800" y2="15900"/>
                            <a14:foregroundMark x1="62600" y1="16300" x2="62600" y2="16300"/>
                            <a14:foregroundMark x1="63300" y1="16500" x2="61700" y2="16000"/>
                            <a14:foregroundMark x1="62000" y1="16000" x2="62700" y2="16200"/>
                            <a14:foregroundMark x1="66700" y1="46900" x2="66700" y2="46900"/>
                            <a14:foregroundMark x1="64900" y1="49900" x2="64900" y2="49900"/>
                            <a14:foregroundMark x1="29100" y1="52900" x2="24100" y2="51300"/>
                            <a14:foregroundMark x1="29600" y1="85900" x2="29600" y2="85900"/>
                            <a14:foregroundMark x1="81100" y1="39400" x2="81100" y2="39400"/>
                            <a14:foregroundMark x1="80700" y1="41400" x2="80700" y2="41400"/>
                            <a14:backgroundMark x1="34200" y1="44400" x2="34200" y2="44400"/>
                            <a14:backgroundMark x1="33300" y1="40600" x2="22500" y2="39200"/>
                            <a14:backgroundMark x1="68600" y1="51900" x2="74700" y2="52200"/>
                          </a14:backgroundRemoval>
                        </a14:imgEffect>
                      </a14:imgLayer>
                    </a14:imgProps>
                  </a:ext>
                </a:extLst>
              </a:blip>
              <a:stretch>
                <a:fillRect/>
              </a:stretch>
            </p:blipFill>
            <p:spPr>
              <a:xfrm>
                <a:off x="9967896" y="2003892"/>
                <a:ext cx="1369933" cy="1369933"/>
              </a:xfrm>
              <a:prstGeom prst="rect">
                <a:avLst/>
              </a:prstGeom>
            </p:spPr>
          </p:pic>
          <p:pic>
            <p:nvPicPr>
              <p:cNvPr id="28" name="Picture 2" descr="Válvula Neumatica de Palanca / Pneumatic Lever Valve. Parker">
                <a:extLst>
                  <a:ext uri="{FF2B5EF4-FFF2-40B4-BE49-F238E27FC236}">
                    <a16:creationId xmlns:a16="http://schemas.microsoft.com/office/drawing/2014/main" id="{523DF024-C9FF-ED12-EA4A-1D5178EA475C}"/>
                  </a:ext>
                </a:extLst>
              </p:cNvPr>
              <p:cNvPicPr>
                <a:picLocks noChangeAspect="1" noChangeArrowheads="1"/>
              </p:cNvPicPr>
              <p:nvPr/>
            </p:nvPicPr>
            <p:blipFill>
              <a:blip r:embed="rId21" cstate="print">
                <a:extLst>
                  <a:ext uri="{BEBA8EAE-BF5A-486C-A8C5-ECC9F3942E4B}">
                    <a14:imgProps xmlns:a14="http://schemas.microsoft.com/office/drawing/2010/main">
                      <a14:imgLayer r:embed="rId22">
                        <a14:imgEffect>
                          <a14:backgroundRemoval t="2198" b="98168" l="9315" r="89315">
                            <a14:foregroundMark x1="66575" y1="11355" x2="64932" y2="2564"/>
                            <a14:foregroundMark x1="80548" y1="93407" x2="65205" y2="90110"/>
                            <a14:foregroundMark x1="70411" y1="98168" x2="70411" y2="98168"/>
                          </a14:backgroundRemoval>
                        </a14:imgEffect>
                      </a14:imgLayer>
                    </a14:imgProps>
                  </a:ext>
                  <a:ext uri="{28A0092B-C50C-407E-A947-70E740481C1C}">
                    <a14:useLocalDpi xmlns:a14="http://schemas.microsoft.com/office/drawing/2010/main" val="0"/>
                  </a:ext>
                </a:extLst>
              </a:blip>
              <a:srcRect/>
              <a:stretch>
                <a:fillRect/>
              </a:stretch>
            </p:blipFill>
            <p:spPr bwMode="auto">
              <a:xfrm>
                <a:off x="9011814" y="2359201"/>
                <a:ext cx="1253987" cy="937914"/>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n 28">
                <a:extLst>
                  <a:ext uri="{FF2B5EF4-FFF2-40B4-BE49-F238E27FC236}">
                    <a16:creationId xmlns:a16="http://schemas.microsoft.com/office/drawing/2014/main" id="{34397530-C84C-719A-738B-4B30B5DCBF25}"/>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10000" b="90000" l="2500" r="97300">
                            <a14:foregroundMark x1="6900" y1="49800" x2="6900" y2="49800"/>
                            <a14:foregroundMark x1="7900" y1="48400" x2="6000" y2="47400"/>
                            <a14:foregroundMark x1="3400" y1="40200" x2="2500" y2="47200"/>
                            <a14:foregroundMark x1="97300" y1="51900" x2="95100" y2="47000"/>
                            <a14:foregroundMark x1="5000" y1="32200" x2="5000" y2="32200"/>
                            <a14:foregroundMark x1="5600" y1="32400" x2="5600" y2="32400"/>
                          </a14:backgroundRemoval>
                        </a14:imgEffect>
                      </a14:imgLayer>
                    </a14:imgProps>
                  </a:ext>
                </a:extLst>
              </a:blip>
              <a:srcRect t="16480" b="23304"/>
              <a:stretch/>
            </p:blipFill>
            <p:spPr>
              <a:xfrm>
                <a:off x="8648276" y="2020008"/>
                <a:ext cx="1062012" cy="639498"/>
              </a:xfrm>
              <a:prstGeom prst="rect">
                <a:avLst/>
              </a:prstGeom>
            </p:spPr>
          </p:pic>
        </p:grpSp>
        <p:sp>
          <p:nvSpPr>
            <p:cNvPr id="26" name="Rectángulo 25"/>
            <p:cNvSpPr/>
            <p:nvPr/>
          </p:nvSpPr>
          <p:spPr>
            <a:xfrm>
              <a:off x="8313987" y="1672488"/>
              <a:ext cx="2895600" cy="432441"/>
            </a:xfrm>
            <a:prstGeom prst="rect">
              <a:avLst/>
            </a:prstGeom>
          </p:spPr>
          <p:txBody>
            <a:bodyPr wrap="square">
              <a:spAutoFit/>
            </a:bodyPr>
            <a:lstStyle/>
            <a:p>
              <a:pPr marL="285750" indent="-285750" algn="ctr">
                <a:lnSpc>
                  <a:spcPct val="150000"/>
                </a:lnSpc>
                <a:buBlip>
                  <a:blip r:embed="rId4"/>
                </a:buBlip>
              </a:pPr>
              <a:r>
                <a:rPr lang="es-ES" sz="2000" dirty="0">
                  <a:solidFill>
                    <a:srgbClr val="000000"/>
                  </a:solidFill>
                  <a:latin typeface="+mj-lt"/>
                </a:rPr>
                <a:t>Válvulas neumáticas</a:t>
              </a:r>
              <a:endParaRPr lang="es-ES" sz="2000" b="0" i="0" dirty="0">
                <a:solidFill>
                  <a:srgbClr val="000000"/>
                </a:solidFill>
                <a:effectLst/>
                <a:latin typeface="+mj-lt"/>
              </a:endParaRPr>
            </a:p>
          </p:txBody>
        </p:sp>
      </p:grpSp>
      <p:cxnSp>
        <p:nvCxnSpPr>
          <p:cNvPr id="30" name="Conector recto 29"/>
          <p:cNvCxnSpPr/>
          <p:nvPr/>
        </p:nvCxnSpPr>
        <p:spPr>
          <a:xfrm flipH="1">
            <a:off x="3526052" y="1019887"/>
            <a:ext cx="0" cy="2344658"/>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grpSp>
        <p:nvGrpSpPr>
          <p:cNvPr id="31" name="Grupo 30"/>
          <p:cNvGrpSpPr/>
          <p:nvPr/>
        </p:nvGrpSpPr>
        <p:grpSpPr>
          <a:xfrm>
            <a:off x="3850057" y="3280041"/>
            <a:ext cx="3579954" cy="2573328"/>
            <a:chOff x="3583733" y="4276762"/>
            <a:chExt cx="3962967" cy="2744350"/>
          </a:xfrm>
        </p:grpSpPr>
        <p:sp>
          <p:nvSpPr>
            <p:cNvPr id="32" name="Rectángulo 31"/>
            <p:cNvSpPr/>
            <p:nvPr/>
          </p:nvSpPr>
          <p:spPr>
            <a:xfrm>
              <a:off x="3825390" y="4276762"/>
              <a:ext cx="3217034" cy="590818"/>
            </a:xfrm>
            <a:prstGeom prst="rect">
              <a:avLst/>
            </a:prstGeom>
          </p:spPr>
          <p:txBody>
            <a:bodyPr wrap="square">
              <a:spAutoFit/>
            </a:bodyPr>
            <a:lstStyle/>
            <a:p>
              <a:pPr marL="285750" indent="-285750" algn="ctr">
                <a:lnSpc>
                  <a:spcPct val="150000"/>
                </a:lnSpc>
                <a:buBlip>
                  <a:blip r:embed="rId4"/>
                </a:buBlip>
              </a:pPr>
              <a:r>
                <a:rPr lang="es-ES" sz="2000" dirty="0">
                  <a:solidFill>
                    <a:srgbClr val="000000"/>
                  </a:solidFill>
                  <a:latin typeface="+mj-lt"/>
                </a:rPr>
                <a:t>Filtros</a:t>
              </a:r>
              <a:endParaRPr lang="es-ES" sz="2000" b="0" i="0" dirty="0">
                <a:solidFill>
                  <a:srgbClr val="000000"/>
                </a:solidFill>
                <a:effectLst/>
                <a:latin typeface="+mj-lt"/>
              </a:endParaRPr>
            </a:p>
          </p:txBody>
        </p:sp>
        <p:grpSp>
          <p:nvGrpSpPr>
            <p:cNvPr id="33" name="Grupo 32">
              <a:extLst>
                <a:ext uri="{FF2B5EF4-FFF2-40B4-BE49-F238E27FC236}">
                  <a16:creationId xmlns:a16="http://schemas.microsoft.com/office/drawing/2014/main" id="{E9B34649-0BB9-3B97-25E9-06A2C0695485}"/>
                </a:ext>
              </a:extLst>
            </p:cNvPr>
            <p:cNvGrpSpPr/>
            <p:nvPr/>
          </p:nvGrpSpPr>
          <p:grpSpPr>
            <a:xfrm>
              <a:off x="4540802" y="5147599"/>
              <a:ext cx="732056" cy="1522494"/>
              <a:chOff x="8473330" y="1906856"/>
              <a:chExt cx="688261" cy="1282596"/>
            </a:xfrm>
          </p:grpSpPr>
          <p:pic>
            <p:nvPicPr>
              <p:cNvPr id="38" name="Picture 2" descr="No hay ninguna descripción de la foto disponible.">
                <a:extLst>
                  <a:ext uri="{FF2B5EF4-FFF2-40B4-BE49-F238E27FC236}">
                    <a16:creationId xmlns:a16="http://schemas.microsoft.com/office/drawing/2014/main" id="{322276E9-E87A-2A68-59AA-1B1AF338A2C1}"/>
                  </a:ext>
                </a:extLst>
              </p:cNvPr>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11169" b="34785" l="2898" r="15319">
                            <a14:backgroundMark x1="11914" y1="30762" x2="13477" y2="30078"/>
                          </a14:backgroundRemoval>
                        </a14:imgEffect>
                      </a14:imgLayer>
                    </a14:imgProps>
                  </a:ext>
                  <a:ext uri="{28A0092B-C50C-407E-A947-70E740481C1C}">
                    <a14:useLocalDpi xmlns:a14="http://schemas.microsoft.com/office/drawing/2010/main" val="0"/>
                  </a:ext>
                </a:extLst>
              </a:blip>
              <a:srcRect l="1345" t="8217" r="83128" b="62263"/>
              <a:stretch/>
            </p:blipFill>
            <p:spPr bwMode="auto">
              <a:xfrm>
                <a:off x="8480151" y="1906856"/>
                <a:ext cx="674621" cy="128259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No hay ninguna descripción de la foto disponible.">
                <a:extLst>
                  <a:ext uri="{FF2B5EF4-FFF2-40B4-BE49-F238E27FC236}">
                    <a16:creationId xmlns:a16="http://schemas.microsoft.com/office/drawing/2014/main" id="{F2A4E923-48AD-4AE3-EF9E-40A8A300B866}"/>
                  </a:ext>
                </a:extLst>
              </p:cNvPr>
              <p:cNvPicPr>
                <a:picLocks noChangeAspect="1" noChangeArrowheads="1"/>
              </p:cNvPicPr>
              <p:nvPr/>
            </p:nvPicPr>
            <p:blipFill rotWithShape="1">
              <a:blip r:embed="rId25" cstate="print">
                <a:extLst>
                  <a:ext uri="{BEBA8EAE-BF5A-486C-A8C5-ECC9F3942E4B}">
                    <a14:imgProps xmlns:a14="http://schemas.microsoft.com/office/drawing/2010/main">
                      <a14:imgLayer r:embed="rId26">
                        <a14:imgEffect>
                          <a14:backgroundRemoval t="11169" b="34785" l="2898" r="15319">
                            <a14:backgroundMark x1="11914" y1="30762" x2="13477" y2="30078"/>
                          </a14:backgroundRemoval>
                        </a14:imgEffect>
                      </a14:imgLayer>
                    </a14:imgProps>
                  </a:ext>
                  <a:ext uri="{28A0092B-C50C-407E-A947-70E740481C1C}">
                    <a14:useLocalDpi xmlns:a14="http://schemas.microsoft.com/office/drawing/2010/main" val="0"/>
                  </a:ext>
                </a:extLst>
              </a:blip>
              <a:srcRect l="1345" t="19606" r="83128" b="72204"/>
              <a:stretch/>
            </p:blipFill>
            <p:spPr bwMode="auto">
              <a:xfrm>
                <a:off x="8473330" y="2640566"/>
                <a:ext cx="688261" cy="363039"/>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2" descr="https://tse2.mm.bing.net/th?id=OIP.EHae2cR75DdKREZ3bZdurwHaHa&amp;pid=Api&amp;P=0&amp;h=180"/>
            <p:cNvPicPr>
              <a:picLocks noChangeAspect="1" noChangeArrowheads="1"/>
            </p:cNvPicPr>
            <p:nvPr/>
          </p:nvPicPr>
          <p:blipFill>
            <a:blip r:embed="rId27">
              <a:extLst>
                <a:ext uri="{BEBA8EAE-BF5A-486C-A8C5-ECC9F3942E4B}">
                  <a14:imgProps xmlns:a14="http://schemas.microsoft.com/office/drawing/2010/main">
                    <a14:imgLayer r:embed="rId28">
                      <a14:imgEffect>
                        <a14:backgroundRemoval t="0" b="100000" l="10000" r="90000"/>
                      </a14:imgEffect>
                    </a14:imgLayer>
                  </a14:imgProps>
                </a:ext>
                <a:ext uri="{28A0092B-C50C-407E-A947-70E740481C1C}">
                  <a14:useLocalDpi xmlns:a14="http://schemas.microsoft.com/office/drawing/2010/main" val="0"/>
                </a:ext>
              </a:extLst>
            </a:blip>
            <a:srcRect/>
            <a:stretch>
              <a:fillRect/>
            </a:stretch>
          </p:blipFill>
          <p:spPr bwMode="auto">
            <a:xfrm>
              <a:off x="5524262" y="5204781"/>
              <a:ext cx="1030596" cy="118837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No hay ninguna descripción de la foto disponible.">
              <a:extLst>
                <a:ext uri="{FF2B5EF4-FFF2-40B4-BE49-F238E27FC236}">
                  <a16:creationId xmlns:a16="http://schemas.microsoft.com/office/drawing/2014/main" id="{E5B23720-1992-9AA0-563E-A0495D80C14E}"/>
                </a:ext>
              </a:extLst>
            </p:cNvPr>
            <p:cNvPicPr>
              <a:picLocks noChangeAspect="1" noChangeArrowheads="1"/>
            </p:cNvPicPr>
            <p:nvPr/>
          </p:nvPicPr>
          <p:blipFill rotWithShape="1">
            <a:blip r:embed="rId29" cstate="print">
              <a:extLst>
                <a:ext uri="{BEBA8EAE-BF5A-486C-A8C5-ECC9F3942E4B}">
                  <a14:imgProps xmlns:a14="http://schemas.microsoft.com/office/drawing/2010/main">
                    <a14:imgLayer r:embed="rId26">
                      <a14:imgEffect>
                        <a14:backgroundRemoval t="32813" b="55908" l="32227" r="53809">
                          <a14:foregroundMark x1="49365" y1="32861" x2="49365" y2="32861"/>
                          <a14:foregroundMark x1="53955" y1="35059" x2="53955" y2="35059"/>
                          <a14:foregroundMark x1="32324" y1="52979" x2="32324" y2="52979"/>
                          <a14:foregroundMark x1="44434" y1="54883" x2="44434" y2="54883"/>
                          <a14:foregroundMark x1="33350" y1="52295" x2="33350" y2="52295"/>
                          <a14:foregroundMark x1="33008" y1="52148" x2="33008" y2="52148"/>
                          <a14:foregroundMark x1="41846" y1="55908" x2="41846" y2="55908"/>
                        </a14:backgroundRemoval>
                      </a14:imgEffect>
                    </a14:imgLayer>
                  </a14:imgProps>
                </a:ext>
                <a:ext uri="{28A0092B-C50C-407E-A947-70E740481C1C}">
                  <a14:useLocalDpi xmlns:a14="http://schemas.microsoft.com/office/drawing/2010/main" val="0"/>
                </a:ext>
              </a:extLst>
            </a:blip>
            <a:srcRect l="30518" t="31320" r="44317" b="42916"/>
            <a:stretch/>
          </p:blipFill>
          <p:spPr bwMode="auto">
            <a:xfrm>
              <a:off x="4829660" y="5715009"/>
              <a:ext cx="1106373" cy="13061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No hay ninguna descripción de la foto disponible.">
              <a:extLst>
                <a:ext uri="{FF2B5EF4-FFF2-40B4-BE49-F238E27FC236}">
                  <a16:creationId xmlns:a16="http://schemas.microsoft.com/office/drawing/2014/main" id="{FC4E3073-65B2-E0B7-1A9A-3C2C50A3EF87}"/>
                </a:ext>
              </a:extLst>
            </p:cNvPr>
            <p:cNvPicPr>
              <a:picLocks noChangeAspect="1" noChangeArrowheads="1"/>
            </p:cNvPicPr>
            <p:nvPr/>
          </p:nvPicPr>
          <p:blipFill rotWithShape="1">
            <a:blip r:embed="rId30" cstate="print">
              <a:extLst>
                <a:ext uri="{BEBA8EAE-BF5A-486C-A8C5-ECC9F3942E4B}">
                  <a14:imgProps xmlns:a14="http://schemas.microsoft.com/office/drawing/2010/main">
                    <a14:imgLayer r:embed="rId26">
                      <a14:imgEffect>
                        <a14:backgroundRemoval t="59619" b="80762" l="2393" r="28516">
                          <a14:foregroundMark x1="9082" y1="69189" x2="9082" y2="69189"/>
                          <a14:foregroundMark x1="14648" y1="62939" x2="19580" y2="62256"/>
                          <a14:foregroundMark x1="25977" y1="71045" x2="26367" y2="70410"/>
                          <a14:foregroundMark x1="27832" y1="73975" x2="27832" y2="71045"/>
                          <a14:foregroundMark x1="21826" y1="62939" x2="19189" y2="61328"/>
                          <a14:foregroundMark x1="15479" y1="60400" x2="17725" y2="60156"/>
                          <a14:foregroundMark x1="4541" y1="78662" x2="7617" y2="77734"/>
                          <a14:foregroundMark x1="12158" y1="80371" x2="19727" y2="79980"/>
                          <a14:foregroundMark x1="7080" y1="70508" x2="7080" y2="70508"/>
                          <a14:foregroundMark x1="2832" y1="75195" x2="2832" y2="75195"/>
                          <a14:foregroundMark x1="2441" y1="77588" x2="2441" y2="77588"/>
                          <a14:foregroundMark x1="7080" y1="80225" x2="7080" y2="80225"/>
                          <a14:foregroundMark x1="14795" y1="80762" x2="14795" y2="80762"/>
                          <a14:foregroundMark x1="28516" y1="73340" x2="28516" y2="73340"/>
                          <a14:foregroundMark x1="20898" y1="59619" x2="20898" y2="59619"/>
                          <a14:backgroundMark x1="23828" y1="77441" x2="26221" y2="77441"/>
                        </a14:backgroundRemoval>
                      </a14:imgEffect>
                    </a14:imgLayer>
                  </a14:imgProps>
                </a:ext>
                <a:ext uri="{28A0092B-C50C-407E-A947-70E740481C1C}">
                  <a14:useLocalDpi xmlns:a14="http://schemas.microsoft.com/office/drawing/2010/main" val="0"/>
                </a:ext>
              </a:extLst>
            </a:blip>
            <a:srcRect l="-72" t="58819" r="70213" b="18159"/>
            <a:stretch/>
          </p:blipFill>
          <p:spPr bwMode="auto">
            <a:xfrm>
              <a:off x="3583733" y="5749602"/>
              <a:ext cx="1365579" cy="1214091"/>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s://tse4.mm.bing.net/th?id=OIP.8upJX6Xwp76lIAJA_EjkmgHaEt&amp;pid=Api&amp;P=0&amp;h=180"/>
            <p:cNvPicPr>
              <a:picLocks noChangeAspect="1" noChangeArrowheads="1"/>
            </p:cNvPicPr>
            <p:nvPr/>
          </p:nvPicPr>
          <p:blipFill>
            <a:blip r:embed="rId31">
              <a:extLst>
                <a:ext uri="{BEBA8EAE-BF5A-486C-A8C5-ECC9F3942E4B}">
                  <a14:imgProps xmlns:a14="http://schemas.microsoft.com/office/drawing/2010/main">
                    <a14:imgLayer r:embed="rId32">
                      <a14:imgEffect>
                        <a14:backgroundRemoval t="0" b="98889" l="0" r="98587"/>
                      </a14:imgEffect>
                    </a14:imgLayer>
                  </a14:imgProps>
                </a:ext>
                <a:ext uri="{28A0092B-C50C-407E-A947-70E740481C1C}">
                  <a14:useLocalDpi xmlns:a14="http://schemas.microsoft.com/office/drawing/2010/main" val="0"/>
                </a:ext>
              </a:extLst>
            </a:blip>
            <a:srcRect/>
            <a:stretch>
              <a:fillRect/>
            </a:stretch>
          </p:blipFill>
          <p:spPr bwMode="auto">
            <a:xfrm>
              <a:off x="5918153" y="5737671"/>
              <a:ext cx="1628547" cy="119440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0" name="Conector recto 39"/>
          <p:cNvCxnSpPr/>
          <p:nvPr/>
        </p:nvCxnSpPr>
        <p:spPr>
          <a:xfrm flipV="1">
            <a:off x="7825685" y="3183602"/>
            <a:ext cx="0" cy="2520000"/>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a:off x="3526473" y="3183602"/>
            <a:ext cx="0" cy="2612182"/>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42" name="Rectángulo 41"/>
          <p:cNvSpPr/>
          <p:nvPr/>
        </p:nvSpPr>
        <p:spPr>
          <a:xfrm>
            <a:off x="8094181" y="3191825"/>
            <a:ext cx="2906114" cy="553998"/>
          </a:xfrm>
          <a:prstGeom prst="rect">
            <a:avLst/>
          </a:prstGeom>
        </p:spPr>
        <p:txBody>
          <a:bodyPr wrap="square">
            <a:spAutoFit/>
          </a:bodyPr>
          <a:lstStyle/>
          <a:p>
            <a:pPr marL="285750" indent="-285750" algn="ctr">
              <a:lnSpc>
                <a:spcPct val="150000"/>
              </a:lnSpc>
              <a:buBlip>
                <a:blip r:embed="rId4"/>
              </a:buBlip>
            </a:pPr>
            <a:r>
              <a:rPr lang="es-ES" sz="2000" dirty="0">
                <a:solidFill>
                  <a:srgbClr val="000000"/>
                </a:solidFill>
                <a:latin typeface="+mj-lt"/>
              </a:rPr>
              <a:t>Tubería y conexiones</a:t>
            </a:r>
            <a:endParaRPr lang="es-ES" sz="2000" b="0" i="0" dirty="0">
              <a:solidFill>
                <a:srgbClr val="000000"/>
              </a:solidFill>
              <a:effectLst/>
              <a:latin typeface="+mj-lt"/>
            </a:endParaRPr>
          </a:p>
        </p:txBody>
      </p:sp>
      <p:pic>
        <p:nvPicPr>
          <p:cNvPr id="44" name="Imagen 43"/>
          <p:cNvPicPr>
            <a:picLocks noChangeAspect="1"/>
          </p:cNvPicPr>
          <p:nvPr/>
        </p:nvPicPr>
        <p:blipFill>
          <a:blip r:embed="rId33"/>
          <a:stretch>
            <a:fillRect/>
          </a:stretch>
        </p:blipFill>
        <p:spPr>
          <a:xfrm>
            <a:off x="8593620" y="3696614"/>
            <a:ext cx="2186122" cy="1987384"/>
          </a:xfrm>
          <a:prstGeom prst="rect">
            <a:avLst/>
          </a:prstGeom>
        </p:spPr>
      </p:pic>
      <p:sp>
        <p:nvSpPr>
          <p:cNvPr id="3" name="Marcador de contenido 2"/>
          <p:cNvSpPr>
            <a:spLocks noGrp="1"/>
          </p:cNvSpPr>
          <p:nvPr>
            <p:ph sz="half" idx="1"/>
          </p:nvPr>
        </p:nvSpPr>
        <p:spPr>
          <a:xfrm>
            <a:off x="6542906" y="5694177"/>
            <a:ext cx="5664000" cy="565899"/>
          </a:xfrm>
        </p:spPr>
        <p:txBody>
          <a:bodyPr/>
          <a:lstStyle/>
          <a:p>
            <a:r>
              <a:rPr lang="es-ES" dirty="0"/>
              <a:t>TOGETHER WORKING</a:t>
            </a:r>
          </a:p>
        </p:txBody>
      </p:sp>
      <p:sp>
        <p:nvSpPr>
          <p:cNvPr id="47" name="Rectángulo 46"/>
          <p:cNvSpPr/>
          <p:nvPr/>
        </p:nvSpPr>
        <p:spPr>
          <a:xfrm>
            <a:off x="670560" y="948347"/>
            <a:ext cx="3531772" cy="24297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a:extLst>
              <a:ext uri="{FF2B5EF4-FFF2-40B4-BE49-F238E27FC236}">
                <a16:creationId xmlns:a16="http://schemas.microsoft.com/office/drawing/2014/main" id="{3EA69201-B0A3-FCAE-7601-3EA0B787111D}"/>
              </a:ext>
            </a:extLst>
          </p:cNvPr>
          <p:cNvPicPr>
            <a:picLocks noChangeAspect="1"/>
          </p:cNvPicPr>
          <p:nvPr/>
        </p:nvPicPr>
        <p:blipFill>
          <a:blip r:embed="rId34"/>
          <a:stretch>
            <a:fillRect/>
          </a:stretch>
        </p:blipFill>
        <p:spPr>
          <a:xfrm>
            <a:off x="7814171" y="6107400"/>
            <a:ext cx="4383404" cy="688908"/>
          </a:xfrm>
          <a:prstGeom prst="rect">
            <a:avLst/>
          </a:prstGeom>
        </p:spPr>
      </p:pic>
    </p:spTree>
    <p:extLst>
      <p:ext uri="{BB962C8B-B14F-4D97-AF65-F5344CB8AC3E}">
        <p14:creationId xmlns:p14="http://schemas.microsoft.com/office/powerpoint/2010/main" val="1210104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descr="sala de conferencias">
            <a:extLst>
              <a:ext uri="{FF2B5EF4-FFF2-40B4-BE49-F238E27FC236}">
                <a16:creationId xmlns:a16="http://schemas.microsoft.com/office/drawing/2014/main" id="{8F5AE0D5-C196-A947-8AFE-449A48B26153}"/>
              </a:ext>
            </a:extLst>
          </p:cNvPr>
          <p:cNvPicPr>
            <a:picLocks noGrp="1" noChangeAspect="1"/>
          </p:cNvPicPr>
          <p:nvPr>
            <p:ph type="pic" sz="quarter" idx="14"/>
          </p:nvPr>
        </p:nvPicPr>
        <p:blipFill>
          <a:blip r:embed="rId3" cstate="screen">
            <a:extLst>
              <a:ext uri="{28A0092B-C50C-407E-A947-70E740481C1C}">
                <a14:useLocalDpi xmlns:a14="http://schemas.microsoft.com/office/drawing/2010/main"/>
              </a:ext>
            </a:extLst>
          </a:blip>
          <a:srcRect t="45" b="45"/>
          <a:stretch>
            <a:fillRect/>
          </a:stretch>
        </p:blipFill>
        <p:spPr>
          <a:xfrm>
            <a:off x="2158042" y="0"/>
            <a:ext cx="10033958" cy="5243591"/>
          </a:xfrm>
          <a:prstGeom prst="rect">
            <a:avLst/>
          </a:prstGeom>
          <a:ln>
            <a:noFill/>
          </a:ln>
          <a:effectLst>
            <a:softEdge rad="317500"/>
          </a:effectLst>
        </p:spPr>
      </p:pic>
      <p:sp>
        <p:nvSpPr>
          <p:cNvPr id="4" name="Marcador de contenido 3">
            <a:extLst>
              <a:ext uri="{FF2B5EF4-FFF2-40B4-BE49-F238E27FC236}">
                <a16:creationId xmlns:a16="http://schemas.microsoft.com/office/drawing/2014/main" id="{3B86E961-B76E-423F-995E-11B31E921437}"/>
              </a:ext>
            </a:extLst>
          </p:cNvPr>
          <p:cNvSpPr>
            <a:spLocks noGrp="1"/>
          </p:cNvSpPr>
          <p:nvPr>
            <p:ph sz="half" idx="1"/>
          </p:nvPr>
        </p:nvSpPr>
        <p:spPr>
          <a:xfrm>
            <a:off x="8003263" y="5359400"/>
            <a:ext cx="3756737" cy="565899"/>
          </a:xfrm>
        </p:spPr>
        <p:txBody>
          <a:bodyPr rtlCol="0"/>
          <a:lstStyle/>
          <a:p>
            <a:pPr rtl="0"/>
            <a:r>
              <a:rPr lang="es-ES" dirty="0"/>
              <a:t>Capacitaciones</a:t>
            </a:r>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rtlCol="0"/>
          <a:lstStyle/>
          <a:p>
            <a:pPr rtl="0"/>
            <a:r>
              <a:rPr lang="es"/>
              <a:t>Large image</a:t>
            </a:r>
          </a:p>
        </p:txBody>
      </p:sp>
      <p:sp>
        <p:nvSpPr>
          <p:cNvPr id="2" name="CuadroTexto 1"/>
          <p:cNvSpPr txBox="1"/>
          <p:nvPr/>
        </p:nvSpPr>
        <p:spPr>
          <a:xfrm>
            <a:off x="223520" y="1645920"/>
            <a:ext cx="2590801" cy="3693319"/>
          </a:xfrm>
          <a:prstGeom prst="rect">
            <a:avLst/>
          </a:prstGeom>
          <a:noFill/>
        </p:spPr>
        <p:txBody>
          <a:bodyPr wrap="square" rtlCol="0">
            <a:spAutoFit/>
          </a:bodyPr>
          <a:lstStyle/>
          <a:p>
            <a:pPr marL="285750" indent="-285750">
              <a:buBlip>
                <a:blip r:embed="rId4"/>
              </a:buBlip>
            </a:pPr>
            <a:r>
              <a:rPr lang="es-ES" dirty="0"/>
              <a:t>Instalación de sellos mecánicos</a:t>
            </a:r>
            <a:br>
              <a:rPr lang="es-ES" dirty="0"/>
            </a:br>
            <a:endParaRPr lang="es-ES" dirty="0"/>
          </a:p>
          <a:p>
            <a:pPr marL="285750" indent="-285750">
              <a:buBlip>
                <a:blip r:embed="rId4"/>
              </a:buBlip>
            </a:pPr>
            <a:r>
              <a:rPr lang="es-ES" dirty="0"/>
              <a:t>Bombas y sus componentes</a:t>
            </a:r>
            <a:br>
              <a:rPr lang="es-ES" dirty="0"/>
            </a:br>
            <a:endParaRPr lang="es-ES" dirty="0"/>
          </a:p>
          <a:p>
            <a:pPr marL="285750" indent="-285750">
              <a:buBlip>
                <a:blip r:embed="rId4"/>
              </a:buBlip>
            </a:pPr>
            <a:r>
              <a:rPr lang="es-ES" dirty="0"/>
              <a:t>Intercambiadores de calor</a:t>
            </a:r>
            <a:br>
              <a:rPr lang="es-ES" dirty="0"/>
            </a:br>
            <a:endParaRPr lang="es-MX" dirty="0"/>
          </a:p>
          <a:p>
            <a:pPr marL="285750" indent="-285750">
              <a:buBlip>
                <a:blip r:embed="rId4"/>
              </a:buBlip>
            </a:pPr>
            <a:r>
              <a:rPr lang="es-ES" dirty="0"/>
              <a:t>Empaquetadura</a:t>
            </a:r>
            <a:br>
              <a:rPr lang="es-ES" dirty="0"/>
            </a:br>
            <a:endParaRPr lang="es-ES" dirty="0"/>
          </a:p>
          <a:p>
            <a:pPr marL="285750" indent="-285750">
              <a:buBlip>
                <a:blip r:embed="rId4"/>
              </a:buBlip>
            </a:pPr>
            <a:r>
              <a:rPr lang="es-ES" dirty="0"/>
              <a:t>Asesoría técnica y capacitación</a:t>
            </a:r>
          </a:p>
        </p:txBody>
      </p:sp>
      <p:pic>
        <p:nvPicPr>
          <p:cNvPr id="3" name="Imagen 2">
            <a:extLst>
              <a:ext uri="{FF2B5EF4-FFF2-40B4-BE49-F238E27FC236}">
                <a16:creationId xmlns:a16="http://schemas.microsoft.com/office/drawing/2014/main" id="{0EBA6F77-F3F5-B6BA-CCDA-0170B94F9ED7}"/>
              </a:ext>
            </a:extLst>
          </p:cNvPr>
          <p:cNvPicPr>
            <a:picLocks noChangeAspect="1"/>
          </p:cNvPicPr>
          <p:nvPr/>
        </p:nvPicPr>
        <p:blipFill>
          <a:blip r:embed="rId5"/>
          <a:stretch>
            <a:fillRect/>
          </a:stretch>
        </p:blipFill>
        <p:spPr>
          <a:xfrm>
            <a:off x="7799265" y="6106425"/>
            <a:ext cx="4383404" cy="688908"/>
          </a:xfrm>
          <a:prstGeom prst="rect">
            <a:avLst/>
          </a:prstGeom>
        </p:spPr>
      </p:pic>
      <p:sp>
        <p:nvSpPr>
          <p:cNvPr id="5" name="CuadroTexto 4">
            <a:extLst>
              <a:ext uri="{FF2B5EF4-FFF2-40B4-BE49-F238E27FC236}">
                <a16:creationId xmlns:a16="http://schemas.microsoft.com/office/drawing/2014/main" id="{B046269B-6FBD-19FC-9F3D-912EA264B550}"/>
              </a:ext>
            </a:extLst>
          </p:cNvPr>
          <p:cNvSpPr txBox="1"/>
          <p:nvPr/>
        </p:nvSpPr>
        <p:spPr>
          <a:xfrm>
            <a:off x="503853" y="1037907"/>
            <a:ext cx="2006082" cy="369332"/>
          </a:xfrm>
          <a:prstGeom prst="rect">
            <a:avLst/>
          </a:prstGeom>
          <a:noFill/>
        </p:spPr>
        <p:txBody>
          <a:bodyPr wrap="square" rtlCol="0">
            <a:spAutoFit/>
          </a:bodyPr>
          <a:lstStyle/>
          <a:p>
            <a:r>
              <a:rPr lang="es-ES" b="1" dirty="0"/>
              <a:t>SERVICIOS</a:t>
            </a:r>
            <a:endParaRPr lang="es-MX" b="1" dirty="0"/>
          </a:p>
        </p:txBody>
      </p:sp>
    </p:spTree>
    <p:extLst>
      <p:ext uri="{BB962C8B-B14F-4D97-AF65-F5344CB8AC3E}">
        <p14:creationId xmlns:p14="http://schemas.microsoft.com/office/powerpoint/2010/main" val="6652193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https://aifusebox.com/wp-content/uploads/2018/03/industry-2335626_1920.jpg"/>
          <p:cNvPicPr>
            <a:picLocks noGrp="1" noChangeAspect="1" noChangeArrowheads="1"/>
          </p:cNvPicPr>
          <p:nvPr>
            <p:ph type="pic" sz="quarter" idx="14"/>
          </p:nvPr>
        </p:nvPicPr>
        <p:blipFill>
          <a:blip r:embed="rId2">
            <a:lum bright="70000" contrast="-70000"/>
            <a:extLst>
              <a:ext uri="{BEBA8EAE-BF5A-486C-A8C5-ECC9F3942E4B}">
                <a14:imgProps xmlns:a14="http://schemas.microsoft.com/office/drawing/2010/main">
                  <a14:imgLayer r:embed="rId3">
                    <a14:imgEffect>
                      <a14:artisticChalkSketch/>
                    </a14:imgEffect>
                  </a14:imgLayer>
                </a14:imgProps>
              </a:ext>
              <a:ext uri="{28A0092B-C50C-407E-A947-70E740481C1C}">
                <a14:useLocalDpi xmlns:a14="http://schemas.microsoft.com/office/drawing/2010/main" val="0"/>
              </a:ext>
            </a:extLst>
          </a:blip>
          <a:srcRect t="3510" b="351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6" name="Título 5"/>
          <p:cNvSpPr>
            <a:spLocks noGrp="1"/>
          </p:cNvSpPr>
          <p:nvPr>
            <p:ph type="title"/>
          </p:nvPr>
        </p:nvSpPr>
        <p:spPr/>
        <p:txBody>
          <a:bodyPr/>
          <a:lstStyle/>
          <a:p>
            <a:r>
              <a:rPr lang="es-ES"/>
              <a:t>Clientes</a:t>
            </a:r>
            <a:endParaRPr lang="es-MX"/>
          </a:p>
        </p:txBody>
      </p:sp>
      <p:pic>
        <p:nvPicPr>
          <p:cNvPr id="7" name="Picture 2" descr="Harinas de Minatitla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6975" y="3749600"/>
            <a:ext cx="1973279" cy="6514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Arca Continent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90161" y="1992358"/>
            <a:ext cx="1344176" cy="56277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s://tse3.mm.bing.net/th?id=OIP.kvn30gzKZphh-UD2mo9iRQHaEK&amp;pid=Api&amp;P=0&amp;h=180"/>
          <p:cNvPicPr>
            <a:picLocks noChangeAspect="1" noChangeArrowheads="1"/>
          </p:cNvPicPr>
          <p:nvPr/>
        </p:nvPicPr>
        <p:blipFill rotWithShape="1">
          <a:blip r:embed="rId6">
            <a:extLst>
              <a:ext uri="{28A0092B-C50C-407E-A947-70E740481C1C}">
                <a14:useLocalDpi xmlns:a14="http://schemas.microsoft.com/office/drawing/2010/main" val="0"/>
              </a:ext>
            </a:extLst>
          </a:blip>
          <a:srcRect l="14446" t="28975" r="15588" b="26864"/>
          <a:stretch/>
        </p:blipFill>
        <p:spPr bwMode="auto">
          <a:xfrm>
            <a:off x="8153613" y="5545542"/>
            <a:ext cx="1625165" cy="5769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s://tse3.mm.bing.net/th?id=OIP.hVkml5bYnGiV0LbONkIq1wAAAA&amp;pid=Api&amp;P=0&amp;h=18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9246" y="1110544"/>
            <a:ext cx="759229" cy="58402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tse4.mm.bing.net/th?id=OIP.VvdjNhx9Q05auhfJW4EIpwHaBy&amp;pid=Api&amp;P=0&amp;h=18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90802" y="4766963"/>
            <a:ext cx="1683578" cy="4049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s://tse3.mm.bing.net/th?id=OIP.Sg8zL5i9hdUcwdK2LdUCuAHaCI&amp;pid=Api&amp;P=0&amp;h=18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9465" y="2058480"/>
            <a:ext cx="1500514" cy="4305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4" descr="Ajegrou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09354" y="3821089"/>
            <a:ext cx="1140699" cy="5085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https://tse4.mm.bing.net/th?id=OIP._ORQ05VcCxYs2XKOb7lzTAHaEK&amp;pid=Api&amp;P=0&amp;h=18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78964" y="3746535"/>
            <a:ext cx="1169088" cy="65761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8" descr="https://tse4.mm.bing.net/th?id=OIP.2Nnc02YXBDHj6iqq7xapmQHaGv&amp;pid=Api&amp;P=0&amp;h=180"/>
          <p:cNvPicPr>
            <a:picLocks noChangeAspect="1" noChangeArrowheads="1"/>
          </p:cNvPicPr>
          <p:nvPr/>
        </p:nvPicPr>
        <p:blipFill rotWithShape="1">
          <a:blip r:embed="rId12">
            <a:extLst>
              <a:ext uri="{28A0092B-C50C-407E-A947-70E740481C1C}">
                <a14:useLocalDpi xmlns:a14="http://schemas.microsoft.com/office/drawing/2010/main" val="0"/>
              </a:ext>
            </a:extLst>
          </a:blip>
          <a:srcRect l="12123" t="16717" r="12722" b="13904"/>
          <a:stretch/>
        </p:blipFill>
        <p:spPr bwMode="auto">
          <a:xfrm>
            <a:off x="4852569" y="1121130"/>
            <a:ext cx="667297" cy="562851"/>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p:cNvPicPr>
            <a:picLocks noChangeAspect="1"/>
          </p:cNvPicPr>
          <p:nvPr/>
        </p:nvPicPr>
        <p:blipFill rotWithShape="1">
          <a:blip r:embed="rId13"/>
          <a:srcRect t="31051" b="30319"/>
          <a:stretch/>
        </p:blipFill>
        <p:spPr>
          <a:xfrm>
            <a:off x="831815" y="1155623"/>
            <a:ext cx="1879635" cy="493865"/>
          </a:xfrm>
          <a:prstGeom prst="rect">
            <a:avLst/>
          </a:prstGeom>
        </p:spPr>
      </p:pic>
      <p:pic>
        <p:nvPicPr>
          <p:cNvPr id="17" name="Imagen 16"/>
          <p:cNvPicPr>
            <a:picLocks noChangeAspect="1"/>
          </p:cNvPicPr>
          <p:nvPr/>
        </p:nvPicPr>
        <p:blipFill>
          <a:blip r:embed="rId14"/>
          <a:stretch>
            <a:fillRect/>
          </a:stretch>
        </p:blipFill>
        <p:spPr>
          <a:xfrm>
            <a:off x="10570665" y="2949773"/>
            <a:ext cx="703144" cy="457802"/>
          </a:xfrm>
          <a:prstGeom prst="rect">
            <a:avLst/>
          </a:prstGeom>
        </p:spPr>
      </p:pic>
      <p:pic>
        <p:nvPicPr>
          <p:cNvPr id="18" name="Imagen 17"/>
          <p:cNvPicPr>
            <a:picLocks noChangeAspect="1"/>
          </p:cNvPicPr>
          <p:nvPr/>
        </p:nvPicPr>
        <p:blipFill>
          <a:blip r:embed="rId15"/>
          <a:stretch>
            <a:fillRect/>
          </a:stretch>
        </p:blipFill>
        <p:spPr>
          <a:xfrm>
            <a:off x="7617855" y="1127579"/>
            <a:ext cx="882408" cy="549952"/>
          </a:xfrm>
          <a:prstGeom prst="rect">
            <a:avLst/>
          </a:prstGeom>
        </p:spPr>
      </p:pic>
      <p:pic>
        <p:nvPicPr>
          <p:cNvPr id="19" name="Imagen 18"/>
          <p:cNvPicPr>
            <a:picLocks noChangeAspect="1"/>
          </p:cNvPicPr>
          <p:nvPr/>
        </p:nvPicPr>
        <p:blipFill>
          <a:blip r:embed="rId16"/>
          <a:stretch>
            <a:fillRect/>
          </a:stretch>
        </p:blipFill>
        <p:spPr>
          <a:xfrm>
            <a:off x="3792213" y="5508947"/>
            <a:ext cx="1368978" cy="547591"/>
          </a:xfrm>
          <a:prstGeom prst="rect">
            <a:avLst/>
          </a:prstGeom>
        </p:spPr>
      </p:pic>
      <p:pic>
        <p:nvPicPr>
          <p:cNvPr id="20" name="Imagen 19"/>
          <p:cNvPicPr>
            <a:picLocks noChangeAspect="1"/>
          </p:cNvPicPr>
          <p:nvPr/>
        </p:nvPicPr>
        <p:blipFill rotWithShape="1">
          <a:blip r:embed="rId17"/>
          <a:srcRect l="9230" t="17526" r="13970" b="34593"/>
          <a:stretch/>
        </p:blipFill>
        <p:spPr>
          <a:xfrm>
            <a:off x="4023381" y="1977525"/>
            <a:ext cx="950249" cy="592439"/>
          </a:xfrm>
          <a:prstGeom prst="rect">
            <a:avLst/>
          </a:prstGeom>
        </p:spPr>
      </p:pic>
      <p:pic>
        <p:nvPicPr>
          <p:cNvPr id="21" name="Imagen 20"/>
          <p:cNvPicPr>
            <a:picLocks noChangeAspect="1"/>
          </p:cNvPicPr>
          <p:nvPr/>
        </p:nvPicPr>
        <p:blipFill>
          <a:blip r:embed="rId18"/>
          <a:stretch>
            <a:fillRect/>
          </a:stretch>
        </p:blipFill>
        <p:spPr>
          <a:xfrm>
            <a:off x="5401931" y="2034615"/>
            <a:ext cx="1559929" cy="478259"/>
          </a:xfrm>
          <a:prstGeom prst="rect">
            <a:avLst/>
          </a:prstGeom>
        </p:spPr>
      </p:pic>
      <p:pic>
        <p:nvPicPr>
          <p:cNvPr id="22" name="Imagen 21"/>
          <p:cNvPicPr>
            <a:picLocks noChangeAspect="1"/>
          </p:cNvPicPr>
          <p:nvPr/>
        </p:nvPicPr>
        <p:blipFill>
          <a:blip r:embed="rId19"/>
          <a:stretch>
            <a:fillRect/>
          </a:stretch>
        </p:blipFill>
        <p:spPr>
          <a:xfrm>
            <a:off x="3380830" y="1158783"/>
            <a:ext cx="802359" cy="487544"/>
          </a:xfrm>
          <a:prstGeom prst="rect">
            <a:avLst/>
          </a:prstGeom>
        </p:spPr>
      </p:pic>
      <p:pic>
        <p:nvPicPr>
          <p:cNvPr id="23" name="Picture 42" descr="Algon MX"/>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169643" y="1150734"/>
            <a:ext cx="503643" cy="503643"/>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n 23"/>
          <p:cNvPicPr>
            <a:picLocks noChangeAspect="1"/>
          </p:cNvPicPr>
          <p:nvPr/>
        </p:nvPicPr>
        <p:blipFill rotWithShape="1">
          <a:blip r:embed="rId21"/>
          <a:srcRect t="20946" b="18208"/>
          <a:stretch/>
        </p:blipFill>
        <p:spPr>
          <a:xfrm>
            <a:off x="9605960" y="4708068"/>
            <a:ext cx="1712084" cy="522700"/>
          </a:xfrm>
          <a:prstGeom prst="rect">
            <a:avLst/>
          </a:prstGeom>
        </p:spPr>
      </p:pic>
      <p:pic>
        <p:nvPicPr>
          <p:cNvPr id="25" name="Imagen 24"/>
          <p:cNvPicPr>
            <a:picLocks noChangeAspect="1"/>
          </p:cNvPicPr>
          <p:nvPr/>
        </p:nvPicPr>
        <p:blipFill rotWithShape="1">
          <a:blip r:embed="rId22"/>
          <a:srcRect l="6217" t="8146" r="6544" b="8891"/>
          <a:stretch/>
        </p:blipFill>
        <p:spPr>
          <a:xfrm>
            <a:off x="10342668" y="1092275"/>
            <a:ext cx="1015062" cy="620561"/>
          </a:xfrm>
          <a:prstGeom prst="rect">
            <a:avLst/>
          </a:prstGeom>
        </p:spPr>
      </p:pic>
      <p:pic>
        <p:nvPicPr>
          <p:cNvPr id="26" name="Picture 48" descr="https://atsaminerales.com/wp-content/uploads/2024/08/Web-atsa-1170px-100-18jul24-institucional-29jul24-18.pn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9162638" y="2031517"/>
            <a:ext cx="807423" cy="48445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4" descr="Qualitymim"/>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31016" y="4728593"/>
            <a:ext cx="1576830" cy="48165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6" descr="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4919087" y="4702140"/>
            <a:ext cx="1884308" cy="534557"/>
          </a:xfrm>
          <a:prstGeom prst="rect">
            <a:avLst/>
          </a:prstGeom>
          <a:noFill/>
          <a:extLst>
            <a:ext uri="{909E8E84-426E-40DD-AFC4-6F175D3DCCD1}">
              <a14:hiddenFill xmlns:a14="http://schemas.microsoft.com/office/drawing/2010/main">
                <a:solidFill>
                  <a:srgbClr val="FFFFFF"/>
                </a:solidFill>
              </a14:hiddenFill>
            </a:ext>
          </a:extLst>
        </p:spPr>
      </p:pic>
      <p:pic>
        <p:nvPicPr>
          <p:cNvPr id="29" name="Imagen 28"/>
          <p:cNvPicPr>
            <a:picLocks noChangeAspect="1"/>
          </p:cNvPicPr>
          <p:nvPr/>
        </p:nvPicPr>
        <p:blipFill>
          <a:blip r:embed="rId26"/>
          <a:stretch>
            <a:fillRect/>
          </a:stretch>
        </p:blipFill>
        <p:spPr>
          <a:xfrm>
            <a:off x="5759046" y="5784267"/>
            <a:ext cx="1796712" cy="281837"/>
          </a:xfrm>
          <a:prstGeom prst="rect">
            <a:avLst/>
          </a:prstGeom>
        </p:spPr>
      </p:pic>
      <p:pic>
        <p:nvPicPr>
          <p:cNvPr id="30" name="Imagen 29"/>
          <p:cNvPicPr>
            <a:picLocks noChangeAspect="1"/>
          </p:cNvPicPr>
          <p:nvPr/>
        </p:nvPicPr>
        <p:blipFill>
          <a:blip r:embed="rId27"/>
          <a:stretch>
            <a:fillRect/>
          </a:stretch>
        </p:blipFill>
        <p:spPr>
          <a:xfrm>
            <a:off x="835455" y="4703610"/>
            <a:ext cx="1063233" cy="531617"/>
          </a:xfrm>
          <a:prstGeom prst="rect">
            <a:avLst/>
          </a:prstGeom>
        </p:spPr>
      </p:pic>
      <p:pic>
        <p:nvPicPr>
          <p:cNvPr id="31" name="Picture 62" descr="Natural de Alimentos "/>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228574" y="3803194"/>
            <a:ext cx="1462460" cy="54429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4" descr="Sanitate"/>
          <p:cNvPicPr>
            <a:picLocks noChangeAspect="1" noChangeArrowheads="1"/>
          </p:cNvPicPr>
          <p:nvPr/>
        </p:nvPicPr>
        <p:blipFill rotWithShape="1">
          <a:blip r:embed="rId29">
            <a:extLst>
              <a:ext uri="{28A0092B-C50C-407E-A947-70E740481C1C}">
                <a14:useLocalDpi xmlns:a14="http://schemas.microsoft.com/office/drawing/2010/main" val="0"/>
              </a:ext>
            </a:extLst>
          </a:blip>
          <a:srcRect t="15297" b="26541"/>
          <a:stretch/>
        </p:blipFill>
        <p:spPr bwMode="auto">
          <a:xfrm>
            <a:off x="10484280" y="3816841"/>
            <a:ext cx="888885" cy="517000"/>
          </a:xfrm>
          <a:prstGeom prst="rect">
            <a:avLst/>
          </a:prstGeom>
          <a:noFill/>
          <a:extLst>
            <a:ext uri="{909E8E84-426E-40DD-AFC4-6F175D3DCCD1}">
              <a14:hiddenFill xmlns:a14="http://schemas.microsoft.com/office/drawing/2010/main">
                <a:solidFill>
                  <a:srgbClr val="FFFFFF"/>
                </a:solidFill>
              </a14:hiddenFill>
            </a:ext>
          </a:extLst>
        </p:spPr>
      </p:pic>
      <p:pic>
        <p:nvPicPr>
          <p:cNvPr id="33" name="Imagen 32"/>
          <p:cNvPicPr>
            <a:picLocks noChangeAspect="1"/>
          </p:cNvPicPr>
          <p:nvPr/>
        </p:nvPicPr>
        <p:blipFill>
          <a:blip r:embed="rId30"/>
          <a:stretch>
            <a:fillRect/>
          </a:stretch>
        </p:blipFill>
        <p:spPr>
          <a:xfrm>
            <a:off x="6668373" y="3749974"/>
            <a:ext cx="692271" cy="650734"/>
          </a:xfrm>
          <a:prstGeom prst="rect">
            <a:avLst/>
          </a:prstGeom>
        </p:spPr>
      </p:pic>
      <p:pic>
        <p:nvPicPr>
          <p:cNvPr id="34" name="Picture 68" descr="Kimberly Clark de México"/>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14605" y="3034235"/>
            <a:ext cx="3306891" cy="288878"/>
          </a:xfrm>
          <a:prstGeom prst="rect">
            <a:avLst/>
          </a:prstGeom>
          <a:noFill/>
          <a:extLst>
            <a:ext uri="{909E8E84-426E-40DD-AFC4-6F175D3DCCD1}">
              <a14:hiddenFill xmlns:a14="http://schemas.microsoft.com/office/drawing/2010/main">
                <a:solidFill>
                  <a:srgbClr val="FFFFFF"/>
                </a:solidFill>
              </a14:hiddenFill>
            </a:ext>
          </a:extLst>
        </p:spPr>
      </p:pic>
      <p:pic>
        <p:nvPicPr>
          <p:cNvPr id="35" name="Imagen 34"/>
          <p:cNvPicPr>
            <a:picLocks noChangeAspect="1"/>
          </p:cNvPicPr>
          <p:nvPr/>
        </p:nvPicPr>
        <p:blipFill>
          <a:blip r:embed="rId32"/>
          <a:stretch>
            <a:fillRect/>
          </a:stretch>
        </p:blipFill>
        <p:spPr>
          <a:xfrm>
            <a:off x="995680" y="5684010"/>
            <a:ext cx="2198678" cy="459065"/>
          </a:xfrm>
          <a:prstGeom prst="rect">
            <a:avLst/>
          </a:prstGeom>
        </p:spPr>
      </p:pic>
      <p:pic>
        <p:nvPicPr>
          <p:cNvPr id="36" name="Picture 74" descr="https://www.condumex.com/wp-content/uploads/2022/11/POP-UP-sitio-Condumex.jpg"/>
          <p:cNvPicPr>
            <a:picLocks noChangeAspect="1" noChangeArrowheads="1"/>
          </p:cNvPicPr>
          <p:nvPr/>
        </p:nvPicPr>
        <p:blipFill rotWithShape="1">
          <a:blip r:embed="rId33">
            <a:extLst>
              <a:ext uri="{28A0092B-C50C-407E-A947-70E740481C1C}">
                <a14:useLocalDpi xmlns:a14="http://schemas.microsoft.com/office/drawing/2010/main" val="0"/>
              </a:ext>
            </a:extLst>
          </a:blip>
          <a:srcRect l="2770" r="79564"/>
          <a:stretch/>
        </p:blipFill>
        <p:spPr bwMode="auto">
          <a:xfrm>
            <a:off x="10398361" y="1940639"/>
            <a:ext cx="947499" cy="666211"/>
          </a:xfrm>
          <a:prstGeom prst="rect">
            <a:avLst/>
          </a:prstGeom>
          <a:noFill/>
          <a:extLst>
            <a:ext uri="{909E8E84-426E-40DD-AFC4-6F175D3DCCD1}">
              <a14:hiddenFill xmlns:a14="http://schemas.microsoft.com/office/drawing/2010/main">
                <a:solidFill>
                  <a:srgbClr val="FFFFFF"/>
                </a:solidFill>
              </a14:hiddenFill>
            </a:ext>
          </a:extLst>
        </p:spPr>
      </p:pic>
      <p:pic>
        <p:nvPicPr>
          <p:cNvPr id="37" name="Imagen 36"/>
          <p:cNvPicPr>
            <a:picLocks noChangeAspect="1"/>
          </p:cNvPicPr>
          <p:nvPr/>
        </p:nvPicPr>
        <p:blipFill rotWithShape="1">
          <a:blip r:embed="rId34"/>
          <a:srcRect l="6903" t="39877" b="37937"/>
          <a:stretch/>
        </p:blipFill>
        <p:spPr>
          <a:xfrm>
            <a:off x="4400435" y="2954550"/>
            <a:ext cx="1998539" cy="448249"/>
          </a:xfrm>
          <a:prstGeom prst="rect">
            <a:avLst/>
          </a:prstGeom>
        </p:spPr>
      </p:pic>
      <p:pic>
        <p:nvPicPr>
          <p:cNvPr id="38" name="Imagen 37"/>
          <p:cNvPicPr>
            <a:picLocks noChangeAspect="1"/>
          </p:cNvPicPr>
          <p:nvPr/>
        </p:nvPicPr>
        <p:blipFill>
          <a:blip r:embed="rId35"/>
          <a:stretch>
            <a:fillRect/>
          </a:stretch>
        </p:blipFill>
        <p:spPr>
          <a:xfrm>
            <a:off x="9366372" y="3725546"/>
            <a:ext cx="699590" cy="699590"/>
          </a:xfrm>
          <a:prstGeom prst="rect">
            <a:avLst/>
          </a:prstGeom>
        </p:spPr>
      </p:pic>
      <p:pic>
        <p:nvPicPr>
          <p:cNvPr id="39" name="Imagen 38"/>
          <p:cNvPicPr>
            <a:picLocks noChangeAspect="1"/>
          </p:cNvPicPr>
          <p:nvPr/>
        </p:nvPicPr>
        <p:blipFill>
          <a:blip r:embed="rId36"/>
          <a:stretch>
            <a:fillRect/>
          </a:stretch>
        </p:blipFill>
        <p:spPr>
          <a:xfrm>
            <a:off x="8702252" y="2919829"/>
            <a:ext cx="1589474" cy="517691"/>
          </a:xfrm>
          <a:prstGeom prst="rect">
            <a:avLst/>
          </a:prstGeom>
        </p:spPr>
      </p:pic>
      <p:pic>
        <p:nvPicPr>
          <p:cNvPr id="40" name="Imagen 39"/>
          <p:cNvPicPr>
            <a:picLocks noChangeAspect="1"/>
          </p:cNvPicPr>
          <p:nvPr/>
        </p:nvPicPr>
        <p:blipFill rotWithShape="1">
          <a:blip r:embed="rId37"/>
          <a:srcRect t="38527" r="4365" b="36585"/>
          <a:stretch/>
        </p:blipFill>
        <p:spPr>
          <a:xfrm>
            <a:off x="6677913" y="2951554"/>
            <a:ext cx="1745400" cy="454240"/>
          </a:xfrm>
          <a:prstGeom prst="rect">
            <a:avLst/>
          </a:prstGeom>
        </p:spPr>
      </p:pic>
      <p:pic>
        <p:nvPicPr>
          <p:cNvPr id="41" name="Imagen 40"/>
          <p:cNvPicPr>
            <a:picLocks noChangeAspect="1"/>
          </p:cNvPicPr>
          <p:nvPr/>
        </p:nvPicPr>
        <p:blipFill>
          <a:blip r:embed="rId38"/>
          <a:stretch>
            <a:fillRect/>
          </a:stretch>
        </p:blipFill>
        <p:spPr>
          <a:xfrm>
            <a:off x="10376632" y="5572904"/>
            <a:ext cx="1104179" cy="493200"/>
          </a:xfrm>
          <a:prstGeom prst="rect">
            <a:avLst/>
          </a:prstGeom>
        </p:spPr>
      </p:pic>
      <p:pic>
        <p:nvPicPr>
          <p:cNvPr id="42" name="Picture 2" descr="https://tse4.mm.bing.net/th?id=OIP.TxEnOpgkZELRGLF6WWtD_gHaEK&amp;pid=Api&amp;P=0&amp;h=180"/>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2718280" y="1998654"/>
            <a:ext cx="876800" cy="4932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B8785469-44C6-F932-492B-6A2ED1CF532E}"/>
              </a:ext>
            </a:extLst>
          </p:cNvPr>
          <p:cNvPicPr>
            <a:picLocks noChangeAspect="1"/>
          </p:cNvPicPr>
          <p:nvPr/>
        </p:nvPicPr>
        <p:blipFill>
          <a:blip r:embed="rId40"/>
          <a:stretch>
            <a:fillRect/>
          </a:stretch>
        </p:blipFill>
        <p:spPr>
          <a:xfrm>
            <a:off x="5310029" y="198127"/>
            <a:ext cx="1223248" cy="659613"/>
          </a:xfrm>
          <a:prstGeom prst="rect">
            <a:avLst/>
          </a:prstGeom>
        </p:spPr>
      </p:pic>
      <p:pic>
        <p:nvPicPr>
          <p:cNvPr id="3" name="Imagen 2">
            <a:extLst>
              <a:ext uri="{FF2B5EF4-FFF2-40B4-BE49-F238E27FC236}">
                <a16:creationId xmlns:a16="http://schemas.microsoft.com/office/drawing/2014/main" id="{28753EEF-E72C-567A-5BB9-E557A99AE88D}"/>
              </a:ext>
            </a:extLst>
          </p:cNvPr>
          <p:cNvPicPr>
            <a:picLocks noChangeAspect="1"/>
          </p:cNvPicPr>
          <p:nvPr/>
        </p:nvPicPr>
        <p:blipFill>
          <a:blip r:embed="rId41"/>
          <a:stretch>
            <a:fillRect/>
          </a:stretch>
        </p:blipFill>
        <p:spPr>
          <a:xfrm>
            <a:off x="6533277" y="240842"/>
            <a:ext cx="979714" cy="979714"/>
          </a:xfrm>
          <a:prstGeom prst="rect">
            <a:avLst/>
          </a:prstGeom>
        </p:spPr>
      </p:pic>
      <p:sp>
        <p:nvSpPr>
          <p:cNvPr id="4" name="CuadroTexto 3">
            <a:extLst>
              <a:ext uri="{FF2B5EF4-FFF2-40B4-BE49-F238E27FC236}">
                <a16:creationId xmlns:a16="http://schemas.microsoft.com/office/drawing/2014/main" id="{2147D48D-213B-336C-C684-9B8A8F5B495F}"/>
              </a:ext>
            </a:extLst>
          </p:cNvPr>
          <p:cNvSpPr txBox="1"/>
          <p:nvPr/>
        </p:nvSpPr>
        <p:spPr>
          <a:xfrm>
            <a:off x="6616778" y="169524"/>
            <a:ext cx="868518" cy="461665"/>
          </a:xfrm>
          <a:prstGeom prst="rect">
            <a:avLst/>
          </a:prstGeom>
          <a:noFill/>
        </p:spPr>
        <p:txBody>
          <a:bodyPr wrap="square" rtlCol="0">
            <a:spAutoFit/>
          </a:bodyPr>
          <a:lstStyle/>
          <a:p>
            <a:pPr algn="ctr"/>
            <a:r>
              <a:rPr lang="es-ES" sz="800" dirty="0"/>
              <a:t>Grupo Corporativo</a:t>
            </a:r>
          </a:p>
          <a:p>
            <a:pPr algn="ctr"/>
            <a:r>
              <a:rPr lang="es-ES" sz="800" dirty="0"/>
              <a:t> Papelera</a:t>
            </a:r>
            <a:endParaRPr lang="es-MX" sz="800" dirty="0"/>
          </a:p>
        </p:txBody>
      </p:sp>
      <p:pic>
        <p:nvPicPr>
          <p:cNvPr id="1026" name="Picture 2" descr="Essity, comprometida con el medio ambiente y prevenir el cambio climático -  Corresponsables">
            <a:extLst>
              <a:ext uri="{FF2B5EF4-FFF2-40B4-BE49-F238E27FC236}">
                <a16:creationId xmlns:a16="http://schemas.microsoft.com/office/drawing/2014/main" id="{BC104E27-A65F-2B59-BDF8-A6F9A82C9EE0}"/>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840645" y="120119"/>
            <a:ext cx="1001967" cy="868926"/>
          </a:xfrm>
          <a:prstGeom prst="rect">
            <a:avLst/>
          </a:prstGeom>
          <a:noFill/>
          <a:extLst>
            <a:ext uri="{909E8E84-426E-40DD-AFC4-6F175D3DCCD1}">
              <a14:hiddenFill xmlns:a14="http://schemas.microsoft.com/office/drawing/2010/main">
                <a:solidFill>
                  <a:srgbClr val="FFFFFF"/>
                </a:solidFill>
              </a14:hiddenFill>
            </a:ext>
          </a:extLst>
        </p:spPr>
      </p:pic>
      <p:pic>
        <p:nvPicPr>
          <p:cNvPr id="43" name="Imagen 42">
            <a:extLst>
              <a:ext uri="{FF2B5EF4-FFF2-40B4-BE49-F238E27FC236}">
                <a16:creationId xmlns:a16="http://schemas.microsoft.com/office/drawing/2014/main" id="{E2AEE942-B2F4-3BDC-70B0-286B1175AECB}"/>
              </a:ext>
            </a:extLst>
          </p:cNvPr>
          <p:cNvPicPr>
            <a:picLocks noChangeAspect="1"/>
          </p:cNvPicPr>
          <p:nvPr/>
        </p:nvPicPr>
        <p:blipFill>
          <a:blip r:embed="rId43"/>
          <a:stretch>
            <a:fillRect/>
          </a:stretch>
        </p:blipFill>
        <p:spPr>
          <a:xfrm>
            <a:off x="9240324" y="249089"/>
            <a:ext cx="1158037" cy="651396"/>
          </a:xfrm>
          <a:prstGeom prst="rect">
            <a:avLst/>
          </a:prstGeom>
        </p:spPr>
      </p:pic>
      <p:pic>
        <p:nvPicPr>
          <p:cNvPr id="44" name="Imagen 43">
            <a:extLst>
              <a:ext uri="{FF2B5EF4-FFF2-40B4-BE49-F238E27FC236}">
                <a16:creationId xmlns:a16="http://schemas.microsoft.com/office/drawing/2014/main" id="{CE383D4F-96EE-ABE0-4401-31B0C1D38B33}"/>
              </a:ext>
            </a:extLst>
          </p:cNvPr>
          <p:cNvPicPr>
            <a:picLocks noChangeAspect="1"/>
          </p:cNvPicPr>
          <p:nvPr/>
        </p:nvPicPr>
        <p:blipFill>
          <a:blip r:embed="rId44"/>
          <a:stretch>
            <a:fillRect/>
          </a:stretch>
        </p:blipFill>
        <p:spPr>
          <a:xfrm>
            <a:off x="10623134" y="220918"/>
            <a:ext cx="1113166" cy="710532"/>
          </a:xfrm>
          <a:prstGeom prst="rect">
            <a:avLst/>
          </a:prstGeom>
        </p:spPr>
      </p:pic>
      <p:pic>
        <p:nvPicPr>
          <p:cNvPr id="45" name="Imagen 44">
            <a:extLst>
              <a:ext uri="{FF2B5EF4-FFF2-40B4-BE49-F238E27FC236}">
                <a16:creationId xmlns:a16="http://schemas.microsoft.com/office/drawing/2014/main" id="{40E6D4C0-9778-3472-DDB6-AA53AEF34B64}"/>
              </a:ext>
            </a:extLst>
          </p:cNvPr>
          <p:cNvPicPr>
            <a:picLocks noChangeAspect="1"/>
          </p:cNvPicPr>
          <p:nvPr/>
        </p:nvPicPr>
        <p:blipFill>
          <a:blip r:embed="rId45"/>
          <a:stretch>
            <a:fillRect/>
          </a:stretch>
        </p:blipFill>
        <p:spPr>
          <a:xfrm>
            <a:off x="4082339" y="329961"/>
            <a:ext cx="1303206" cy="629883"/>
          </a:xfrm>
          <a:prstGeom prst="rect">
            <a:avLst/>
          </a:prstGeom>
        </p:spPr>
      </p:pic>
      <p:pic>
        <p:nvPicPr>
          <p:cNvPr id="46" name="Imagen 45">
            <a:extLst>
              <a:ext uri="{FF2B5EF4-FFF2-40B4-BE49-F238E27FC236}">
                <a16:creationId xmlns:a16="http://schemas.microsoft.com/office/drawing/2014/main" id="{F604325F-69B3-C60C-9070-56B8809C8381}"/>
              </a:ext>
            </a:extLst>
          </p:cNvPr>
          <p:cNvPicPr>
            <a:picLocks noChangeAspect="1"/>
          </p:cNvPicPr>
          <p:nvPr/>
        </p:nvPicPr>
        <p:blipFill>
          <a:blip r:embed="rId46"/>
          <a:stretch>
            <a:fillRect/>
          </a:stretch>
        </p:blipFill>
        <p:spPr>
          <a:xfrm>
            <a:off x="8153613" y="6178122"/>
            <a:ext cx="4070436" cy="639721"/>
          </a:xfrm>
          <a:prstGeom prst="rect">
            <a:avLst/>
          </a:prstGeom>
        </p:spPr>
      </p:pic>
    </p:spTree>
    <p:extLst>
      <p:ext uri="{BB962C8B-B14F-4D97-AF65-F5344CB8AC3E}">
        <p14:creationId xmlns:p14="http://schemas.microsoft.com/office/powerpoint/2010/main" val="4210084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contenido 3">
            <a:extLst>
              <a:ext uri="{FF2B5EF4-FFF2-40B4-BE49-F238E27FC236}">
                <a16:creationId xmlns:a16="http://schemas.microsoft.com/office/drawing/2014/main" id="{3B86E961-B76E-423F-995E-11B31E921437}"/>
              </a:ext>
            </a:extLst>
          </p:cNvPr>
          <p:cNvSpPr>
            <a:spLocks noGrp="1"/>
          </p:cNvSpPr>
          <p:nvPr>
            <p:ph sz="half" idx="1"/>
          </p:nvPr>
        </p:nvSpPr>
        <p:spPr>
          <a:xfrm>
            <a:off x="8003263" y="5359400"/>
            <a:ext cx="3756737" cy="565899"/>
          </a:xfrm>
        </p:spPr>
        <p:txBody>
          <a:bodyPr rtlCol="0"/>
          <a:lstStyle/>
          <a:p>
            <a:pPr rtl="0"/>
            <a:r>
              <a:rPr lang="es-ES" dirty="0"/>
              <a:t>Contactos</a:t>
            </a:r>
          </a:p>
        </p:txBody>
      </p:sp>
      <p:sp>
        <p:nvSpPr>
          <p:cNvPr id="11" name="Title 10" hidden="1">
            <a:extLst>
              <a:ext uri="{FF2B5EF4-FFF2-40B4-BE49-F238E27FC236}">
                <a16:creationId xmlns:a16="http://schemas.microsoft.com/office/drawing/2014/main" id="{C5462610-1D7E-437B-B516-F30D9A789B9B}"/>
              </a:ext>
            </a:extLst>
          </p:cNvPr>
          <p:cNvSpPr>
            <a:spLocks noGrp="1"/>
          </p:cNvSpPr>
          <p:nvPr>
            <p:ph type="title"/>
          </p:nvPr>
        </p:nvSpPr>
        <p:spPr/>
        <p:txBody>
          <a:bodyPr rtlCol="0"/>
          <a:lstStyle/>
          <a:p>
            <a:pPr rtl="0"/>
            <a:r>
              <a:rPr lang="es"/>
              <a:t>Large image</a:t>
            </a:r>
          </a:p>
        </p:txBody>
      </p:sp>
      <p:pic>
        <p:nvPicPr>
          <p:cNvPr id="3" name="Imagen 2">
            <a:extLst>
              <a:ext uri="{FF2B5EF4-FFF2-40B4-BE49-F238E27FC236}">
                <a16:creationId xmlns:a16="http://schemas.microsoft.com/office/drawing/2014/main" id="{0EBA6F77-F3F5-B6BA-CCDA-0170B94F9ED7}"/>
              </a:ext>
            </a:extLst>
          </p:cNvPr>
          <p:cNvPicPr>
            <a:picLocks noChangeAspect="1"/>
          </p:cNvPicPr>
          <p:nvPr/>
        </p:nvPicPr>
        <p:blipFill>
          <a:blip r:embed="rId3"/>
          <a:stretch>
            <a:fillRect/>
          </a:stretch>
        </p:blipFill>
        <p:spPr>
          <a:xfrm>
            <a:off x="7799265" y="6106425"/>
            <a:ext cx="4383404" cy="688908"/>
          </a:xfrm>
          <a:prstGeom prst="rect">
            <a:avLst/>
          </a:prstGeom>
        </p:spPr>
      </p:pic>
      <p:pic>
        <p:nvPicPr>
          <p:cNvPr id="10" name="Marcador de posición de imagen 8">
            <a:extLst>
              <a:ext uri="{FF2B5EF4-FFF2-40B4-BE49-F238E27FC236}">
                <a16:creationId xmlns:a16="http://schemas.microsoft.com/office/drawing/2014/main" id="{B4A9D908-F440-F53A-057A-AC8FADFA8F24}"/>
              </a:ext>
            </a:extLst>
          </p:cNvPr>
          <p:cNvPicPr>
            <a:picLocks noGrp="1" noChangeAspect="1"/>
          </p:cNvPicPr>
          <p:nvPr>
            <p:ph type="pic" sz="quarter" idx="14"/>
          </p:nvPr>
        </p:nvPicPr>
        <p:blipFill>
          <a:blip r:embed="rId4"/>
          <a:srcRect t="18048" b="18048"/>
          <a:stretch>
            <a:fillRect/>
          </a:stretch>
        </p:blipFill>
        <p:spPr>
          <a:xfrm>
            <a:off x="158622" y="1184988"/>
            <a:ext cx="5710002" cy="2983625"/>
          </a:xfrm>
          <a:prstGeom prst="rect">
            <a:avLst/>
          </a:prstGeom>
        </p:spPr>
      </p:pic>
      <p:sp>
        <p:nvSpPr>
          <p:cNvPr id="15" name="CuadroTexto 14">
            <a:extLst>
              <a:ext uri="{FF2B5EF4-FFF2-40B4-BE49-F238E27FC236}">
                <a16:creationId xmlns:a16="http://schemas.microsoft.com/office/drawing/2014/main" id="{AB9DECB0-5A29-F68A-8581-DF6D5308F793}"/>
              </a:ext>
            </a:extLst>
          </p:cNvPr>
          <p:cNvSpPr txBox="1"/>
          <p:nvPr/>
        </p:nvSpPr>
        <p:spPr>
          <a:xfrm>
            <a:off x="6323378" y="1399527"/>
            <a:ext cx="2068286" cy="2554545"/>
          </a:xfrm>
          <a:prstGeom prst="rect">
            <a:avLst/>
          </a:prstGeom>
          <a:noFill/>
        </p:spPr>
        <p:txBody>
          <a:bodyPr wrap="square" rtlCol="0">
            <a:spAutoFit/>
          </a:bodyPr>
          <a:lstStyle/>
          <a:p>
            <a:r>
              <a:rPr lang="es-ES" b="1" dirty="0"/>
              <a:t>Torreón</a:t>
            </a:r>
          </a:p>
          <a:p>
            <a:r>
              <a:rPr lang="es-ES" b="1" dirty="0"/>
              <a:t>C-871-118-7826</a:t>
            </a:r>
          </a:p>
          <a:p>
            <a:endParaRPr lang="es-ES" b="1" dirty="0"/>
          </a:p>
          <a:p>
            <a:r>
              <a:rPr lang="es-ES" b="1" dirty="0"/>
              <a:t>San Luis Potosí</a:t>
            </a:r>
          </a:p>
          <a:p>
            <a:r>
              <a:rPr lang="es-ES" b="1" dirty="0"/>
              <a:t>C- 444-308-3098</a:t>
            </a:r>
          </a:p>
          <a:p>
            <a:endParaRPr lang="es-ES" b="1" dirty="0"/>
          </a:p>
          <a:p>
            <a:r>
              <a:rPr lang="es-ES" b="1" dirty="0"/>
              <a:t>Monterrey</a:t>
            </a:r>
          </a:p>
          <a:p>
            <a:r>
              <a:rPr lang="es-ES" b="1" dirty="0"/>
              <a:t>C-81-2574-1764</a:t>
            </a:r>
          </a:p>
          <a:p>
            <a:endParaRPr lang="es-ES" sz="1600" dirty="0"/>
          </a:p>
        </p:txBody>
      </p:sp>
      <p:sp>
        <p:nvSpPr>
          <p:cNvPr id="16" name="CuadroTexto 15">
            <a:extLst>
              <a:ext uri="{FF2B5EF4-FFF2-40B4-BE49-F238E27FC236}">
                <a16:creationId xmlns:a16="http://schemas.microsoft.com/office/drawing/2014/main" id="{A97DF02D-073E-8BEA-BCF8-F81EFE9B4B85}"/>
              </a:ext>
            </a:extLst>
          </p:cNvPr>
          <p:cNvSpPr txBox="1"/>
          <p:nvPr/>
        </p:nvSpPr>
        <p:spPr>
          <a:xfrm>
            <a:off x="9041031" y="759732"/>
            <a:ext cx="2267338" cy="4247317"/>
          </a:xfrm>
          <a:prstGeom prst="rect">
            <a:avLst/>
          </a:prstGeom>
          <a:noFill/>
        </p:spPr>
        <p:txBody>
          <a:bodyPr wrap="square" rtlCol="0">
            <a:spAutoFit/>
          </a:bodyPr>
          <a:lstStyle/>
          <a:p>
            <a:r>
              <a:rPr lang="es-ES" b="1" dirty="0"/>
              <a:t>San Juan del Rio</a:t>
            </a:r>
          </a:p>
          <a:p>
            <a:r>
              <a:rPr lang="es-ES" b="1" dirty="0"/>
              <a:t>Oficina: 427 271 2068</a:t>
            </a:r>
          </a:p>
          <a:p>
            <a:r>
              <a:rPr lang="es-ES" b="1" dirty="0"/>
              <a:t>C- 427-114-9804</a:t>
            </a:r>
          </a:p>
          <a:p>
            <a:endParaRPr lang="es-ES" b="1" dirty="0"/>
          </a:p>
          <a:p>
            <a:r>
              <a:rPr lang="es-ES" b="1" dirty="0"/>
              <a:t>Queretaro</a:t>
            </a:r>
          </a:p>
          <a:p>
            <a:r>
              <a:rPr lang="es-ES" b="1" dirty="0"/>
              <a:t>C- 427-152-6625</a:t>
            </a:r>
          </a:p>
          <a:p>
            <a:endParaRPr lang="es-ES" b="1" dirty="0"/>
          </a:p>
          <a:p>
            <a:r>
              <a:rPr lang="es-ES" b="1" dirty="0"/>
              <a:t>Veracruz</a:t>
            </a:r>
          </a:p>
          <a:p>
            <a:r>
              <a:rPr lang="es-ES" b="1" dirty="0"/>
              <a:t>C-229-250-6039</a:t>
            </a:r>
          </a:p>
          <a:p>
            <a:endParaRPr lang="es-ES" b="1" dirty="0"/>
          </a:p>
          <a:p>
            <a:r>
              <a:rPr lang="es-ES" b="1" dirty="0"/>
              <a:t>Mexico</a:t>
            </a:r>
          </a:p>
          <a:p>
            <a:r>
              <a:rPr lang="es-ES" b="1" dirty="0"/>
              <a:t>C-427-103-2849</a:t>
            </a:r>
          </a:p>
          <a:p>
            <a:endParaRPr lang="es-ES" b="1" dirty="0"/>
          </a:p>
          <a:p>
            <a:r>
              <a:rPr lang="es-ES" b="1" dirty="0"/>
              <a:t>Toluca</a:t>
            </a:r>
          </a:p>
          <a:p>
            <a:r>
              <a:rPr lang="es-ES" b="1" dirty="0"/>
              <a:t>C-722-474-9124</a:t>
            </a:r>
            <a:endParaRPr lang="es-MX" b="1" dirty="0"/>
          </a:p>
        </p:txBody>
      </p:sp>
    </p:spTree>
    <p:extLst>
      <p:ext uri="{BB962C8B-B14F-4D97-AF65-F5344CB8AC3E}">
        <p14:creationId xmlns:p14="http://schemas.microsoft.com/office/powerpoint/2010/main" val="2124023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n 27"/>
          <p:cNvPicPr>
            <a:picLocks noChangeAspect="1"/>
          </p:cNvPicPr>
          <p:nvPr/>
        </p:nvPicPr>
        <p:blipFill>
          <a:blip r:embed="rId3"/>
          <a:stretch>
            <a:fillRect/>
          </a:stretch>
        </p:blipFill>
        <p:spPr>
          <a:xfrm flipH="1">
            <a:off x="8519" y="40640"/>
            <a:ext cx="10596536" cy="6817360"/>
          </a:xfrm>
          <a:prstGeom prst="rect">
            <a:avLst/>
          </a:prstGeom>
          <a:ln>
            <a:noFill/>
          </a:ln>
          <a:effectLst>
            <a:softEdge rad="112500"/>
          </a:effectLst>
        </p:spPr>
      </p:pic>
      <p:sp>
        <p:nvSpPr>
          <p:cNvPr id="20" name="Rectángulo 19" descr="Bloque de énfasis">
            <a:extLst>
              <a:ext uri="{FF2B5EF4-FFF2-40B4-BE49-F238E27FC236}">
                <a16:creationId xmlns:a16="http://schemas.microsoft.com/office/drawing/2014/main" id="{EFA08948-2B6F-46B1-9D2D-8D7B2B3FBD56}"/>
              </a:ext>
              <a:ext uri="{C183D7F6-B498-43B3-948B-1728B52AA6E4}">
                <adec:decorative xmlns:adec="http://schemas.microsoft.com/office/drawing/2017/decorative" val="1"/>
              </a:ext>
            </a:extLst>
          </p:cNvPr>
          <p:cNvSpPr/>
          <p:nvPr/>
        </p:nvSpPr>
        <p:spPr>
          <a:xfrm>
            <a:off x="9775824" y="1762069"/>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s-ES"/>
          </a:p>
        </p:txBody>
      </p:sp>
      <p:sp>
        <p:nvSpPr>
          <p:cNvPr id="2" name="Título 1">
            <a:extLst>
              <a:ext uri="{FF2B5EF4-FFF2-40B4-BE49-F238E27FC236}">
                <a16:creationId xmlns:a16="http://schemas.microsoft.com/office/drawing/2014/main" id="{3560F281-4FF6-4617-A809-AC9C15ECF18A}"/>
              </a:ext>
            </a:extLst>
          </p:cNvPr>
          <p:cNvSpPr>
            <a:spLocks noGrp="1"/>
          </p:cNvSpPr>
          <p:nvPr>
            <p:ph type="title"/>
          </p:nvPr>
        </p:nvSpPr>
        <p:spPr>
          <a:xfrm>
            <a:off x="5118100" y="1869795"/>
            <a:ext cx="6641900" cy="1124345"/>
          </a:xfrm>
        </p:spPr>
        <p:txBody>
          <a:bodyPr rtlCol="0"/>
          <a:lstStyle/>
          <a:p>
            <a:pPr rtl="0"/>
            <a:r>
              <a:rPr lang="es-ES" sz="5200" dirty="0"/>
              <a:t>Presencia</a:t>
            </a:r>
          </a:p>
        </p:txBody>
      </p:sp>
      <p:sp>
        <p:nvSpPr>
          <p:cNvPr id="3" name="Marcador de texto 2">
            <a:extLst>
              <a:ext uri="{FF2B5EF4-FFF2-40B4-BE49-F238E27FC236}">
                <a16:creationId xmlns:a16="http://schemas.microsoft.com/office/drawing/2014/main" id="{611DC577-0A95-47D0-95D9-5F8DA763D46B}"/>
              </a:ext>
            </a:extLst>
          </p:cNvPr>
          <p:cNvSpPr>
            <a:spLocks noGrp="1"/>
          </p:cNvSpPr>
          <p:nvPr>
            <p:ph type="body" sz="quarter" idx="32"/>
          </p:nvPr>
        </p:nvSpPr>
        <p:spPr/>
        <p:txBody>
          <a:bodyPr rtlCol="0"/>
          <a:lstStyle/>
          <a:p>
            <a:r>
              <a:rPr lang="es-ES" dirty="0"/>
              <a:t>TOGETHER WORKING</a:t>
            </a:r>
          </a:p>
        </p:txBody>
      </p:sp>
      <p:sp>
        <p:nvSpPr>
          <p:cNvPr id="30" name="Marcador de contenido 29"/>
          <p:cNvSpPr>
            <a:spLocks noGrp="1"/>
          </p:cNvSpPr>
          <p:nvPr>
            <p:ph sz="half" idx="1"/>
          </p:nvPr>
        </p:nvSpPr>
        <p:spPr>
          <a:xfrm>
            <a:off x="6780381" y="3594683"/>
            <a:ext cx="1558119" cy="1272143"/>
          </a:xfrm>
          <a:prstGeom prst="rect">
            <a:avLst/>
          </a:prstGeom>
        </p:spPr>
        <p:txBody>
          <a:bodyPr wrap="none">
            <a:spAutoFit/>
          </a:bodyPr>
          <a:lstStyle/>
          <a:p>
            <a:pPr marL="285750" indent="-285750">
              <a:lnSpc>
                <a:spcPct val="100000"/>
              </a:lnSpc>
              <a:buBlip>
                <a:blip r:embed="rId4"/>
              </a:buBlip>
            </a:pPr>
            <a:r>
              <a:rPr lang="es-ES" sz="2200" dirty="0">
                <a:solidFill>
                  <a:schemeClr val="tx1"/>
                </a:solidFill>
                <a:effectLst>
                  <a:outerShdw blurRad="38100" dist="38100" dir="2700000" algn="tl">
                    <a:srgbClr val="000000">
                      <a:alpha val="43137"/>
                    </a:srgbClr>
                  </a:outerShdw>
                </a:effectLst>
              </a:rPr>
              <a:t>Saltillo</a:t>
            </a:r>
          </a:p>
          <a:p>
            <a:pPr marL="285750" indent="-285750">
              <a:lnSpc>
                <a:spcPct val="100000"/>
              </a:lnSpc>
              <a:buBlip>
                <a:blip r:embed="rId4"/>
              </a:buBlip>
            </a:pPr>
            <a:r>
              <a:rPr lang="es-ES" sz="2200" dirty="0">
                <a:solidFill>
                  <a:schemeClr val="tx1"/>
                </a:solidFill>
                <a:effectLst>
                  <a:outerShdw blurRad="38100" dist="38100" dir="2700000" algn="tl">
                    <a:srgbClr val="000000">
                      <a:alpha val="43137"/>
                    </a:srgbClr>
                  </a:outerShdw>
                </a:effectLst>
              </a:rPr>
              <a:t>Monterrey</a:t>
            </a:r>
          </a:p>
          <a:p>
            <a:pPr marL="285750" indent="-285750">
              <a:lnSpc>
                <a:spcPct val="100000"/>
              </a:lnSpc>
              <a:buBlip>
                <a:blip r:embed="rId4"/>
              </a:buBlip>
            </a:pPr>
            <a:r>
              <a:rPr lang="es-ES" sz="2200" dirty="0">
                <a:solidFill>
                  <a:schemeClr val="tx1"/>
                </a:solidFill>
                <a:effectLst>
                  <a:outerShdw blurRad="38100" dist="38100" dir="2700000" algn="tl">
                    <a:srgbClr val="000000">
                      <a:alpha val="43137"/>
                    </a:srgbClr>
                  </a:outerShdw>
                </a:effectLst>
              </a:rPr>
              <a:t>Tampico</a:t>
            </a:r>
          </a:p>
        </p:txBody>
      </p:sp>
      <p:sp>
        <p:nvSpPr>
          <p:cNvPr id="31" name="Marcador de contenido 29"/>
          <p:cNvSpPr txBox="1">
            <a:spLocks/>
          </p:cNvSpPr>
          <p:nvPr/>
        </p:nvSpPr>
        <p:spPr>
          <a:xfrm>
            <a:off x="9988828" y="4607962"/>
            <a:ext cx="2064026" cy="1272143"/>
          </a:xfrm>
          <a:prstGeom prst="rect">
            <a:avLst/>
          </a:prstGeom>
        </p:spPr>
        <p:txBody>
          <a:bodyPr vert="horz" wrap="square" lIns="0" tIns="0" rIns="0" bIns="0" rtlCol="0">
            <a:sp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Font typeface="Arial" panose="020B0604020202020204" pitchFamily="34" charset="0"/>
              <a:buBlip>
                <a:blip r:embed="rId4"/>
              </a:buBlip>
            </a:pPr>
            <a:r>
              <a:rPr lang="es-ES" sz="2200" dirty="0">
                <a:solidFill>
                  <a:schemeClr val="tx1"/>
                </a:solidFill>
                <a:effectLst>
                  <a:outerShdw blurRad="38100" dist="38100" dir="2700000" algn="tl">
                    <a:srgbClr val="000000">
                      <a:alpha val="43137"/>
                    </a:srgbClr>
                  </a:outerShdw>
                </a:effectLst>
              </a:rPr>
              <a:t>Veracruz</a:t>
            </a:r>
          </a:p>
          <a:p>
            <a:pPr marL="285750" indent="-285750">
              <a:lnSpc>
                <a:spcPct val="100000"/>
              </a:lnSpc>
              <a:buFont typeface="Arial" panose="020B0604020202020204" pitchFamily="34" charset="0"/>
              <a:buBlip>
                <a:blip r:embed="rId4"/>
              </a:buBlip>
            </a:pPr>
            <a:r>
              <a:rPr lang="es-ES" sz="2200" dirty="0">
                <a:solidFill>
                  <a:schemeClr val="tx1"/>
                </a:solidFill>
                <a:effectLst>
                  <a:outerShdw blurRad="38100" dist="38100" dir="2700000" algn="tl">
                    <a:srgbClr val="000000">
                      <a:alpha val="43137"/>
                    </a:srgbClr>
                  </a:outerShdw>
                </a:effectLst>
              </a:rPr>
              <a:t>Coatzacoalcos</a:t>
            </a:r>
          </a:p>
          <a:p>
            <a:pPr marL="285750" indent="-285750">
              <a:lnSpc>
                <a:spcPct val="100000"/>
              </a:lnSpc>
              <a:buFont typeface="Arial" panose="020B0604020202020204" pitchFamily="34" charset="0"/>
              <a:buBlip>
                <a:blip r:embed="rId4"/>
              </a:buBlip>
            </a:pPr>
            <a:r>
              <a:rPr lang="es-ES" sz="2200" dirty="0">
                <a:solidFill>
                  <a:schemeClr val="tx1"/>
                </a:solidFill>
                <a:effectLst>
                  <a:outerShdw blurRad="38100" dist="38100" dir="2700000" algn="tl">
                    <a:srgbClr val="000000">
                      <a:alpha val="43137"/>
                    </a:srgbClr>
                  </a:outerShdw>
                </a:effectLst>
              </a:rPr>
              <a:t>Latinoamérica</a:t>
            </a:r>
          </a:p>
        </p:txBody>
      </p:sp>
      <p:sp>
        <p:nvSpPr>
          <p:cNvPr id="32" name="CuadroTexto 31"/>
          <p:cNvSpPr txBox="1"/>
          <p:nvPr/>
        </p:nvSpPr>
        <p:spPr>
          <a:xfrm>
            <a:off x="8462003" y="3933880"/>
            <a:ext cx="1775309" cy="1892826"/>
          </a:xfrm>
          <a:prstGeom prst="rect">
            <a:avLst/>
          </a:prstGeom>
          <a:noFill/>
        </p:spPr>
        <p:txBody>
          <a:bodyPr wrap="square" rtlCol="0">
            <a:spAutoFit/>
          </a:bodyPr>
          <a:lstStyle/>
          <a:p>
            <a:pPr marL="285750" indent="-285750">
              <a:lnSpc>
                <a:spcPct val="150000"/>
              </a:lnSpc>
              <a:buBlip>
                <a:blip r:embed="rId4"/>
              </a:buBlip>
            </a:pPr>
            <a:r>
              <a:rPr lang="es-ES" sz="2200" dirty="0">
                <a:effectLst>
                  <a:outerShdw blurRad="38100" dist="38100" dir="2700000" algn="tl">
                    <a:srgbClr val="000000">
                      <a:alpha val="43137"/>
                    </a:srgbClr>
                  </a:outerShdw>
                </a:effectLst>
              </a:rPr>
              <a:t>Querétaro</a:t>
            </a:r>
          </a:p>
          <a:p>
            <a:pPr marL="285750" indent="-285750">
              <a:lnSpc>
                <a:spcPct val="150000"/>
              </a:lnSpc>
              <a:buFont typeface="Arial" panose="020B0604020202020204" pitchFamily="34" charset="0"/>
              <a:buBlip>
                <a:blip r:embed="rId4"/>
              </a:buBlip>
            </a:pPr>
            <a:r>
              <a:rPr lang="es-ES" sz="2200" dirty="0">
                <a:effectLst>
                  <a:outerShdw blurRad="38100" dist="38100" dir="2700000" algn="tl">
                    <a:srgbClr val="000000">
                      <a:alpha val="43137"/>
                    </a:srgbClr>
                  </a:outerShdw>
                </a:effectLst>
              </a:rPr>
              <a:t>CDMX</a:t>
            </a:r>
          </a:p>
          <a:p>
            <a:pPr marL="285750" indent="-285750">
              <a:lnSpc>
                <a:spcPct val="150000"/>
              </a:lnSpc>
              <a:buFont typeface="Arial" panose="020B0604020202020204" pitchFamily="34" charset="0"/>
              <a:buBlip>
                <a:blip r:embed="rId4"/>
              </a:buBlip>
            </a:pPr>
            <a:r>
              <a:rPr lang="es-ES" sz="2200" dirty="0">
                <a:effectLst>
                  <a:outerShdw blurRad="38100" dist="38100" dir="2700000" algn="tl">
                    <a:srgbClr val="000000">
                      <a:alpha val="43137"/>
                    </a:srgbClr>
                  </a:outerShdw>
                </a:effectLst>
              </a:rPr>
              <a:t>Puebla</a:t>
            </a:r>
          </a:p>
          <a:p>
            <a:endParaRPr lang="es-MX" dirty="0"/>
          </a:p>
        </p:txBody>
      </p:sp>
      <p:pic>
        <p:nvPicPr>
          <p:cNvPr id="4" name="Imagen 3">
            <a:extLst>
              <a:ext uri="{FF2B5EF4-FFF2-40B4-BE49-F238E27FC236}">
                <a16:creationId xmlns:a16="http://schemas.microsoft.com/office/drawing/2014/main" id="{2CE3AEA8-BADF-71A0-F065-18555159E32C}"/>
              </a:ext>
            </a:extLst>
          </p:cNvPr>
          <p:cNvPicPr>
            <a:picLocks noChangeAspect="1"/>
          </p:cNvPicPr>
          <p:nvPr/>
        </p:nvPicPr>
        <p:blipFill>
          <a:blip r:embed="rId5"/>
          <a:stretch>
            <a:fillRect/>
          </a:stretch>
        </p:blipFill>
        <p:spPr>
          <a:xfrm>
            <a:off x="7587170" y="6109790"/>
            <a:ext cx="4377307" cy="688908"/>
          </a:xfrm>
          <a:prstGeom prst="rect">
            <a:avLst/>
          </a:prstGeom>
        </p:spPr>
      </p:pic>
    </p:spTree>
    <p:extLst>
      <p:ext uri="{BB962C8B-B14F-4D97-AF65-F5344CB8AC3E}">
        <p14:creationId xmlns:p14="http://schemas.microsoft.com/office/powerpoint/2010/main" val="4243193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descr="Escritorio con un ordenador, un teléfono, libros, etc.">
            <a:extLst>
              <a:ext uri="{FF2B5EF4-FFF2-40B4-BE49-F238E27FC236}">
                <a16:creationId xmlns:a16="http://schemas.microsoft.com/office/drawing/2014/main" id="{2E7ADBC3-DECA-9F4C-9289-9E43C727592F}"/>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3" name="Título 2">
            <a:extLst>
              <a:ext uri="{FF2B5EF4-FFF2-40B4-BE49-F238E27FC236}">
                <a16:creationId xmlns:a16="http://schemas.microsoft.com/office/drawing/2014/main" id="{200B3D2B-613A-41BE-987D-E6A1324B456D}"/>
              </a:ext>
            </a:extLst>
          </p:cNvPr>
          <p:cNvSpPr>
            <a:spLocks noGrp="1"/>
          </p:cNvSpPr>
          <p:nvPr>
            <p:ph type="ctrTitle"/>
          </p:nvPr>
        </p:nvSpPr>
        <p:spPr/>
        <p:txBody>
          <a:bodyPr rtlCol="0" anchor="ctr"/>
          <a:lstStyle/>
          <a:p>
            <a:pPr algn="ctr" rtl="0"/>
            <a:r>
              <a:rPr lang="es-ES" sz="5200" dirty="0"/>
              <a:t>Líneas de productos y servicios</a:t>
            </a:r>
          </a:p>
        </p:txBody>
      </p:sp>
      <p:sp>
        <p:nvSpPr>
          <p:cNvPr id="14" name="Marcador de texto 13">
            <a:extLst>
              <a:ext uri="{FF2B5EF4-FFF2-40B4-BE49-F238E27FC236}">
                <a16:creationId xmlns:a16="http://schemas.microsoft.com/office/drawing/2014/main" id="{F278402B-CA7D-4F5B-B3FA-ED74AB3CFB6C}"/>
              </a:ext>
            </a:extLst>
          </p:cNvPr>
          <p:cNvSpPr>
            <a:spLocks noGrp="1"/>
          </p:cNvSpPr>
          <p:nvPr>
            <p:ph type="body" sz="quarter" idx="13"/>
          </p:nvPr>
        </p:nvSpPr>
        <p:spPr/>
        <p:txBody>
          <a:bodyPr rtlCol="0"/>
          <a:lstStyle/>
          <a:p>
            <a:r>
              <a:rPr lang="es-ES" dirty="0"/>
              <a:t>TOGETHER WORKING</a:t>
            </a:r>
          </a:p>
          <a:p>
            <a:pPr rtl="0"/>
            <a:endParaRPr lang="es-ES" dirty="0"/>
          </a:p>
        </p:txBody>
      </p:sp>
      <p:pic>
        <p:nvPicPr>
          <p:cNvPr id="2" name="Imagen 1">
            <a:extLst>
              <a:ext uri="{FF2B5EF4-FFF2-40B4-BE49-F238E27FC236}">
                <a16:creationId xmlns:a16="http://schemas.microsoft.com/office/drawing/2014/main" id="{09F1ECE8-4087-D04E-6DB8-94630295C356}"/>
              </a:ext>
            </a:extLst>
          </p:cNvPr>
          <p:cNvPicPr>
            <a:picLocks noChangeAspect="1"/>
          </p:cNvPicPr>
          <p:nvPr/>
        </p:nvPicPr>
        <p:blipFill>
          <a:blip r:embed="rId4"/>
          <a:stretch>
            <a:fillRect/>
          </a:stretch>
        </p:blipFill>
        <p:spPr>
          <a:xfrm>
            <a:off x="7814693" y="6095782"/>
            <a:ext cx="4377307" cy="688908"/>
          </a:xfrm>
          <a:prstGeom prst="rect">
            <a:avLst/>
          </a:prstGeom>
        </p:spPr>
      </p:pic>
    </p:spTree>
    <p:extLst>
      <p:ext uri="{BB962C8B-B14F-4D97-AF65-F5344CB8AC3E}">
        <p14:creationId xmlns:p14="http://schemas.microsoft.com/office/powerpoint/2010/main" val="4091674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posición de imagen 21"/>
          <p:cNvSpPr>
            <a:spLocks noGrp="1"/>
          </p:cNvSpPr>
          <p:nvPr>
            <p:ph type="pic" sz="quarter" idx="14"/>
          </p:nvPr>
        </p:nvSpPr>
        <p:spPr/>
      </p:sp>
      <p:sp>
        <p:nvSpPr>
          <p:cNvPr id="14" name="Marcador de contenido 13"/>
          <p:cNvSpPr>
            <a:spLocks noGrp="1"/>
          </p:cNvSpPr>
          <p:nvPr>
            <p:ph sz="half" idx="1"/>
          </p:nvPr>
        </p:nvSpPr>
        <p:spPr>
          <a:xfrm>
            <a:off x="6096000" y="5335941"/>
            <a:ext cx="5664000" cy="612815"/>
          </a:xfrm>
          <a:prstGeom prst="rect">
            <a:avLst/>
          </a:prstGeom>
        </p:spPr>
        <p:txBody>
          <a:bodyPr wrap="square" numCol="1" anchor="ctr">
            <a:spAutoFit/>
          </a:bodyPr>
          <a:lstStyle/>
          <a:p>
            <a:r>
              <a:rPr lang="es-ES" dirty="0"/>
              <a:t>TOGETHER WORKING</a:t>
            </a:r>
          </a:p>
        </p:txBody>
      </p:sp>
      <p:sp>
        <p:nvSpPr>
          <p:cNvPr id="2" name="Título 1">
            <a:extLst>
              <a:ext uri="{FF2B5EF4-FFF2-40B4-BE49-F238E27FC236}">
                <a16:creationId xmlns:a16="http://schemas.microsoft.com/office/drawing/2014/main" id="{19304E83-A4F0-49C5-BB01-F5773509A2B3}"/>
              </a:ext>
            </a:extLst>
          </p:cNvPr>
          <p:cNvSpPr>
            <a:spLocks noGrp="1"/>
          </p:cNvSpPr>
          <p:nvPr>
            <p:ph type="title"/>
          </p:nvPr>
        </p:nvSpPr>
        <p:spPr/>
        <p:txBody>
          <a:bodyPr rtlCol="0"/>
          <a:lstStyle/>
          <a:p>
            <a:pPr algn="ctr" rtl="0"/>
            <a:r>
              <a:rPr lang="es-ES" dirty="0"/>
              <a:t>Líneas de productos y servicios</a:t>
            </a:r>
          </a:p>
        </p:txBody>
      </p:sp>
      <p:sp>
        <p:nvSpPr>
          <p:cNvPr id="3" name="Marcador de texto 2">
            <a:extLst>
              <a:ext uri="{FF2B5EF4-FFF2-40B4-BE49-F238E27FC236}">
                <a16:creationId xmlns:a16="http://schemas.microsoft.com/office/drawing/2014/main" id="{7CA42D59-EAD6-4F95-84F1-32A30F057856}"/>
              </a:ext>
            </a:extLst>
          </p:cNvPr>
          <p:cNvSpPr>
            <a:spLocks noGrp="1"/>
          </p:cNvSpPr>
          <p:nvPr>
            <p:ph type="body" sz="quarter" idx="4294967295"/>
          </p:nvPr>
        </p:nvSpPr>
        <p:spPr>
          <a:xfrm>
            <a:off x="351692" y="1008062"/>
            <a:ext cx="10987821" cy="978999"/>
          </a:xfrm>
        </p:spPr>
        <p:txBody>
          <a:bodyPr rtlCol="0"/>
          <a:lstStyle/>
          <a:p>
            <a:pPr marL="0" indent="0">
              <a:buNone/>
            </a:pPr>
            <a:r>
              <a:rPr lang="es-ES" b="1" dirty="0"/>
              <a:t>OGSC SUPPORT MEXICO </a:t>
            </a:r>
            <a:r>
              <a:rPr lang="es-ES" dirty="0"/>
              <a:t>cuenta con un portafolio de productos que abren un gran abanico de oportunidades con nuestros clientes al ser un proveedor integral en la contribución de soluciones en diversas aplicaciones mejorando el rendimiento de sus equipos, así como la optimización de los recursos.</a:t>
            </a:r>
          </a:p>
        </p:txBody>
      </p:sp>
      <p:sp>
        <p:nvSpPr>
          <p:cNvPr id="7" name="Marcador de texto 6">
            <a:extLst>
              <a:ext uri="{FF2B5EF4-FFF2-40B4-BE49-F238E27FC236}">
                <a16:creationId xmlns:a16="http://schemas.microsoft.com/office/drawing/2014/main" id="{26A87885-D672-4CF9-A78D-CFE98385B03A}"/>
              </a:ext>
            </a:extLst>
          </p:cNvPr>
          <p:cNvSpPr>
            <a:spLocks noGrp="1"/>
          </p:cNvSpPr>
          <p:nvPr>
            <p:ph type="body" sz="quarter" idx="4294967295"/>
          </p:nvPr>
        </p:nvSpPr>
        <p:spPr>
          <a:xfrm>
            <a:off x="4355109" y="2174673"/>
            <a:ext cx="3395662" cy="2195512"/>
          </a:xfrm>
        </p:spPr>
        <p:txBody>
          <a:bodyPr rtlCol="0"/>
          <a:lstStyle/>
          <a:p>
            <a:r>
              <a:rPr lang="es-ES" dirty="0"/>
              <a:t>Bombas y kits de refacciones</a:t>
            </a:r>
          </a:p>
          <a:p>
            <a:pPr lvl="1"/>
            <a:r>
              <a:rPr lang="es-ES" sz="1400" dirty="0"/>
              <a:t>Sellos Mecánicos</a:t>
            </a:r>
          </a:p>
          <a:p>
            <a:pPr lvl="1"/>
            <a:r>
              <a:rPr lang="es-ES" sz="1400" dirty="0"/>
              <a:t>Empaquetadura y empaques</a:t>
            </a:r>
          </a:p>
          <a:p>
            <a:pPr lvl="1"/>
            <a:r>
              <a:rPr lang="es-ES" sz="1400" dirty="0"/>
              <a:t>Protectores de rodamientos</a:t>
            </a:r>
          </a:p>
          <a:p>
            <a:pPr lvl="1"/>
            <a:r>
              <a:rPr lang="es-ES" sz="1400" dirty="0"/>
              <a:t>Maquinados</a:t>
            </a:r>
          </a:p>
          <a:p>
            <a:pPr lvl="1"/>
            <a:r>
              <a:rPr lang="es-ES" sz="1400" dirty="0"/>
              <a:t>Juntas</a:t>
            </a:r>
          </a:p>
          <a:p>
            <a:r>
              <a:rPr lang="es-ES" dirty="0"/>
              <a:t>Sellos de Aire</a:t>
            </a:r>
          </a:p>
          <a:p>
            <a:r>
              <a:rPr lang="es-ES" dirty="0"/>
              <a:t>Cinta de Teflón expandible</a:t>
            </a:r>
          </a:p>
          <a:p>
            <a:pPr marL="0" indent="0">
              <a:buNone/>
            </a:pPr>
            <a:endParaRPr lang="es-ES" dirty="0"/>
          </a:p>
          <a:p>
            <a:pPr marL="0" indent="0">
              <a:buNone/>
            </a:pPr>
            <a:endParaRPr lang="es-ES" dirty="0"/>
          </a:p>
        </p:txBody>
      </p:sp>
      <p:sp>
        <p:nvSpPr>
          <p:cNvPr id="21" name="Marcador de texto 6">
            <a:extLst>
              <a:ext uri="{FF2B5EF4-FFF2-40B4-BE49-F238E27FC236}">
                <a16:creationId xmlns:a16="http://schemas.microsoft.com/office/drawing/2014/main" id="{26A87885-D672-4CF9-A78D-CFE98385B03A}"/>
              </a:ext>
            </a:extLst>
          </p:cNvPr>
          <p:cNvSpPr>
            <a:spLocks noGrp="1"/>
          </p:cNvSpPr>
          <p:nvPr>
            <p:ph type="body" sz="quarter" idx="4294967295"/>
          </p:nvPr>
        </p:nvSpPr>
        <p:spPr>
          <a:xfrm>
            <a:off x="8278218" y="2174673"/>
            <a:ext cx="3290887" cy="2195513"/>
          </a:xfrm>
        </p:spPr>
        <p:txBody>
          <a:bodyPr rtlCol="0"/>
          <a:lstStyle/>
          <a:p>
            <a:r>
              <a:rPr lang="es-ES" b="1" u="sng" dirty="0"/>
              <a:t>SERVICIOS</a:t>
            </a:r>
          </a:p>
          <a:p>
            <a:r>
              <a:rPr lang="es-ES" dirty="0"/>
              <a:t>Diseño de polímeros</a:t>
            </a:r>
          </a:p>
          <a:p>
            <a:r>
              <a:rPr lang="es-ES" dirty="0"/>
              <a:t>Capacitacion sellos mecánicos, instalación de empaquetadura y servicio intercambiadores de calor</a:t>
            </a:r>
          </a:p>
          <a:p>
            <a:r>
              <a:rPr lang="es-ES" dirty="0"/>
              <a:t>Maquinados</a:t>
            </a:r>
          </a:p>
          <a:p>
            <a:pPr marL="0" indent="0">
              <a:buNone/>
            </a:pPr>
            <a:endParaRPr lang="es-ES" dirty="0"/>
          </a:p>
        </p:txBody>
      </p:sp>
      <p:pic>
        <p:nvPicPr>
          <p:cNvPr id="15" name="Imagen 14"/>
          <p:cNvPicPr>
            <a:picLocks noChangeAspect="1"/>
          </p:cNvPicPr>
          <p:nvPr/>
        </p:nvPicPr>
        <p:blipFill>
          <a:blip r:embed="rId3">
            <a:extLst>
              <a:ext uri="{BEBA8EAE-BF5A-486C-A8C5-ECC9F3942E4B}">
                <a14:imgProps xmlns:a14="http://schemas.microsoft.com/office/drawing/2010/main">
                  <a14:imgLayer r:embed="rId4">
                    <a14:imgEffect>
                      <a14:artisticCrisscrossEtching/>
                    </a14:imgEffect>
                  </a14:imgLayer>
                </a14:imgProps>
              </a:ext>
            </a:extLst>
          </a:blip>
          <a:stretch>
            <a:fillRect/>
          </a:stretch>
        </p:blipFill>
        <p:spPr>
          <a:xfrm>
            <a:off x="8149102" y="6374225"/>
            <a:ext cx="3600738" cy="449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Marcador de texto 6">
            <a:extLst>
              <a:ext uri="{FF2B5EF4-FFF2-40B4-BE49-F238E27FC236}">
                <a16:creationId xmlns:a16="http://schemas.microsoft.com/office/drawing/2014/main" id="{26A87885-D672-4CF9-A78D-CFE98385B03A}"/>
              </a:ext>
            </a:extLst>
          </p:cNvPr>
          <p:cNvSpPr txBox="1">
            <a:spLocks/>
          </p:cNvSpPr>
          <p:nvPr/>
        </p:nvSpPr>
        <p:spPr>
          <a:xfrm>
            <a:off x="432000" y="2174673"/>
            <a:ext cx="3395662" cy="2195512"/>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285750"/>
            <a:r>
              <a:rPr lang="es-ES" b="1" u="sng" dirty="0"/>
              <a:t>PRODUCTOS</a:t>
            </a:r>
          </a:p>
          <a:p>
            <a:pPr marL="0" indent="-285750"/>
            <a:r>
              <a:rPr lang="es-ES" dirty="0"/>
              <a:t>Intercambiadores de calor </a:t>
            </a:r>
          </a:p>
          <a:p>
            <a:pPr marL="542925" lvl="2" indent="-285750"/>
            <a:r>
              <a:rPr lang="es-ES" dirty="0"/>
              <a:t>Capacitación</a:t>
            </a:r>
          </a:p>
          <a:p>
            <a:pPr marL="542925" lvl="2" indent="-285750"/>
            <a:r>
              <a:rPr lang="es-ES" dirty="0"/>
              <a:t>Equipos nuevos</a:t>
            </a:r>
          </a:p>
          <a:p>
            <a:pPr marL="542925" lvl="2" indent="-285750"/>
            <a:r>
              <a:rPr lang="es-ES" dirty="0" err="1"/>
              <a:t>Refaccionamiento</a:t>
            </a:r>
            <a:endParaRPr lang="es-ES" dirty="0"/>
          </a:p>
          <a:p>
            <a:r>
              <a:rPr lang="es-ES" dirty="0"/>
              <a:t>Protección y aislamiento térmico</a:t>
            </a:r>
          </a:p>
          <a:p>
            <a:pPr lvl="1"/>
            <a:r>
              <a:rPr lang="es-ES" sz="1200" dirty="0"/>
              <a:t>Mangas de calor</a:t>
            </a:r>
          </a:p>
          <a:p>
            <a:pPr lvl="1"/>
            <a:r>
              <a:rPr lang="es-ES" sz="1200" dirty="0"/>
              <a:t>Cintas ignifuga</a:t>
            </a:r>
          </a:p>
          <a:p>
            <a:pPr lvl="1"/>
            <a:r>
              <a:rPr lang="es-ES" sz="1200" dirty="0"/>
              <a:t>Chaquetas</a:t>
            </a:r>
          </a:p>
          <a:p>
            <a:pPr lvl="1"/>
            <a:r>
              <a:rPr lang="es-ES" sz="1200" dirty="0"/>
              <a:t>Cobijas y colchas</a:t>
            </a:r>
          </a:p>
          <a:p>
            <a:pPr lvl="1"/>
            <a:r>
              <a:rPr lang="es-ES" sz="1200" dirty="0"/>
              <a:t>Impermeable, entre otros</a:t>
            </a:r>
            <a:endParaRPr lang="es-ES" dirty="0"/>
          </a:p>
        </p:txBody>
      </p:sp>
      <p:pic>
        <p:nvPicPr>
          <p:cNvPr id="4" name="Imagen 3">
            <a:extLst>
              <a:ext uri="{FF2B5EF4-FFF2-40B4-BE49-F238E27FC236}">
                <a16:creationId xmlns:a16="http://schemas.microsoft.com/office/drawing/2014/main" id="{E58045E1-E80B-F445-3632-84ED8789885C}"/>
              </a:ext>
            </a:extLst>
          </p:cNvPr>
          <p:cNvPicPr>
            <a:picLocks noChangeAspect="1"/>
          </p:cNvPicPr>
          <p:nvPr/>
        </p:nvPicPr>
        <p:blipFill>
          <a:blip r:embed="rId5"/>
          <a:stretch>
            <a:fillRect/>
          </a:stretch>
        </p:blipFill>
        <p:spPr>
          <a:xfrm>
            <a:off x="7814693" y="6107550"/>
            <a:ext cx="4377307" cy="688908"/>
          </a:xfrm>
          <a:prstGeom prst="rect">
            <a:avLst/>
          </a:prstGeom>
        </p:spPr>
      </p:pic>
    </p:spTree>
    <p:extLst>
      <p:ext uri="{BB962C8B-B14F-4D97-AF65-F5344CB8AC3E}">
        <p14:creationId xmlns:p14="http://schemas.microsoft.com/office/powerpoint/2010/main" val="318883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13" name="Imagen 12"/>
          <p:cNvPicPr>
            <a:picLocks noChangeAspect="1"/>
          </p:cNvPicPr>
          <p:nvPr/>
        </p:nvPicPr>
        <p:blipFill>
          <a:blip r:embed="rId3"/>
          <a:stretch>
            <a:fillRect/>
          </a:stretch>
        </p:blipFill>
        <p:spPr>
          <a:xfrm>
            <a:off x="4764368" y="0"/>
            <a:ext cx="7431989" cy="6371351"/>
          </a:xfrm>
          <a:prstGeom prst="rect">
            <a:avLst/>
          </a:prstGeom>
        </p:spPr>
      </p:pic>
      <p:sp>
        <p:nvSpPr>
          <p:cNvPr id="10" name="Marcador de texto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5425440" cy="1100565"/>
          </a:xfrm>
        </p:spPr>
        <p:txBody>
          <a:bodyPr rtlCol="0"/>
          <a:lstStyle/>
          <a:p>
            <a:r>
              <a:rPr lang="es-ES" dirty="0"/>
              <a:t>TOGETHER WORKING</a:t>
            </a:r>
          </a:p>
        </p:txBody>
      </p:sp>
      <p:sp>
        <p:nvSpPr>
          <p:cNvPr id="3" name="Título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5427140" cy="1958400"/>
          </a:xfrm>
        </p:spPr>
        <p:txBody>
          <a:bodyPr rtlCol="0"/>
          <a:lstStyle/>
          <a:p>
            <a:pPr rtl="0"/>
            <a:r>
              <a:rPr lang="es-ES" sz="5200" dirty="0"/>
              <a:t>Intercambiadores de calor</a:t>
            </a:r>
          </a:p>
        </p:txBody>
      </p:sp>
      <p:pic>
        <p:nvPicPr>
          <p:cNvPr id="2" name="Imagen 1">
            <a:extLst>
              <a:ext uri="{FF2B5EF4-FFF2-40B4-BE49-F238E27FC236}">
                <a16:creationId xmlns:a16="http://schemas.microsoft.com/office/drawing/2014/main" id="{4951FDD9-D350-F653-D873-FC671859961E}"/>
              </a:ext>
            </a:extLst>
          </p:cNvPr>
          <p:cNvPicPr>
            <a:picLocks noChangeAspect="1"/>
          </p:cNvPicPr>
          <p:nvPr/>
        </p:nvPicPr>
        <p:blipFill>
          <a:blip r:embed="rId4"/>
          <a:stretch>
            <a:fillRect/>
          </a:stretch>
        </p:blipFill>
        <p:spPr>
          <a:xfrm>
            <a:off x="7824024" y="6113106"/>
            <a:ext cx="4377307" cy="688908"/>
          </a:xfrm>
          <a:prstGeom prst="rect">
            <a:avLst/>
          </a:prstGeom>
        </p:spPr>
      </p:pic>
    </p:spTree>
    <p:extLst>
      <p:ext uri="{BB962C8B-B14F-4D97-AF65-F5344CB8AC3E}">
        <p14:creationId xmlns:p14="http://schemas.microsoft.com/office/powerpoint/2010/main" val="21176954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ítulo 9"/>
          <p:cNvSpPr>
            <a:spLocks noGrp="1"/>
          </p:cNvSpPr>
          <p:nvPr>
            <p:ph type="title"/>
          </p:nvPr>
        </p:nvSpPr>
        <p:spPr/>
        <p:txBody>
          <a:bodyPr/>
          <a:lstStyle/>
          <a:p>
            <a:r>
              <a:rPr lang="es-ES" dirty="0"/>
              <a:t>Intercambiadores de calor</a:t>
            </a:r>
            <a:endParaRPr lang="es-MX" dirty="0"/>
          </a:p>
        </p:txBody>
      </p:sp>
      <p:sp>
        <p:nvSpPr>
          <p:cNvPr id="12" name="Marcador de texto 11"/>
          <p:cNvSpPr>
            <a:spLocks noGrp="1"/>
          </p:cNvSpPr>
          <p:nvPr>
            <p:ph type="body" sz="quarter" idx="32"/>
          </p:nvPr>
        </p:nvSpPr>
        <p:spPr>
          <a:xfrm>
            <a:off x="131238" y="1004153"/>
            <a:ext cx="11339513" cy="905881"/>
          </a:xfrm>
        </p:spPr>
        <p:txBody>
          <a:bodyPr/>
          <a:lstStyle/>
          <a:p>
            <a:r>
              <a:rPr lang="es-ES" dirty="0"/>
              <a:t>Ofrecemos equipos nuevos 100% hechos en México</a:t>
            </a:r>
          </a:p>
        </p:txBody>
      </p:sp>
      <p:sp>
        <p:nvSpPr>
          <p:cNvPr id="11" name="Marcador de contenido 10"/>
          <p:cNvSpPr>
            <a:spLocks noGrp="1"/>
          </p:cNvSpPr>
          <p:nvPr>
            <p:ph idx="1"/>
          </p:nvPr>
        </p:nvSpPr>
        <p:spPr>
          <a:xfrm>
            <a:off x="420487" y="1456606"/>
            <a:ext cx="11339513" cy="4774500"/>
          </a:xfrm>
        </p:spPr>
        <p:txBody>
          <a:bodyPr/>
          <a:lstStyle/>
          <a:p>
            <a:pPr marL="0" indent="0">
              <a:buNone/>
            </a:pPr>
            <a:r>
              <a:rPr lang="es-ES" b="1" u="sng" dirty="0"/>
              <a:t>Ventajas</a:t>
            </a:r>
            <a:r>
              <a:rPr lang="es-ES" dirty="0"/>
              <a:t>:</a:t>
            </a:r>
            <a:endParaRPr lang="es-MX" dirty="0"/>
          </a:p>
          <a:p>
            <a:pPr marL="285750" indent="-285750">
              <a:buBlip>
                <a:blip r:embed="rId2"/>
              </a:buBlip>
            </a:pPr>
            <a:endParaRPr lang="es-ES" dirty="0">
              <a:solidFill>
                <a:srgbClr val="001F5F"/>
              </a:solidFill>
            </a:endParaRPr>
          </a:p>
          <a:p>
            <a:pPr marL="285750" indent="-285750">
              <a:buBlip>
                <a:blip r:embed="rId2"/>
              </a:buBlip>
            </a:pPr>
            <a:r>
              <a:rPr lang="es-ES" dirty="0">
                <a:solidFill>
                  <a:schemeClr val="tx1"/>
                </a:solidFill>
              </a:rPr>
              <a:t>Contamos con una tecnología innovadora en el mercado para calcular dependiendo sus necesidades de operación el cálculo del equipo que necesita.</a:t>
            </a:r>
            <a:br>
              <a:rPr lang="es-ES" dirty="0">
                <a:solidFill>
                  <a:schemeClr val="tx1"/>
                </a:solidFill>
              </a:rPr>
            </a:br>
            <a:endParaRPr lang="es-ES" dirty="0">
              <a:solidFill>
                <a:schemeClr val="tx1"/>
              </a:solidFill>
            </a:endParaRPr>
          </a:p>
          <a:p>
            <a:pPr marL="285750" indent="-285750">
              <a:buBlip>
                <a:blip r:embed="rId2"/>
              </a:buBlip>
            </a:pPr>
            <a:r>
              <a:rPr lang="es-ES" dirty="0">
                <a:solidFill>
                  <a:schemeClr val="tx1"/>
                </a:solidFill>
              </a:rPr>
              <a:t>Empaques libres de pegamentos, mejor soporte a la presión y más tiempo de vida.</a:t>
            </a:r>
            <a:br>
              <a:rPr lang="es-ES" dirty="0">
                <a:solidFill>
                  <a:schemeClr val="tx1"/>
                </a:solidFill>
              </a:rPr>
            </a:br>
            <a:endParaRPr lang="es-ES" dirty="0">
              <a:solidFill>
                <a:schemeClr val="tx1"/>
              </a:solidFill>
            </a:endParaRPr>
          </a:p>
          <a:p>
            <a:pPr marL="285750" indent="-285750">
              <a:buBlip>
                <a:blip r:embed="rId2"/>
              </a:buBlip>
            </a:pPr>
            <a:r>
              <a:rPr lang="es-ES" dirty="0">
                <a:solidFill>
                  <a:schemeClr val="tx1"/>
                </a:solidFill>
              </a:rPr>
              <a:t>Tiempos de entrega cortos.</a:t>
            </a:r>
          </a:p>
          <a:p>
            <a:pPr marL="285750" indent="-285750">
              <a:buBlip>
                <a:blip r:embed="rId2"/>
              </a:buBlip>
            </a:pPr>
            <a:endParaRPr lang="es-ES" dirty="0">
              <a:solidFill>
                <a:schemeClr val="tx1"/>
              </a:solidFill>
            </a:endParaRPr>
          </a:p>
          <a:p>
            <a:pPr marL="285750" indent="-285750">
              <a:buBlip>
                <a:blip r:embed="rId2"/>
              </a:buBlip>
            </a:pPr>
            <a:r>
              <a:rPr lang="es-ES" dirty="0">
                <a:solidFill>
                  <a:schemeClr val="tx1"/>
                </a:solidFill>
              </a:rPr>
              <a:t>Stock de refacciones equivalentes de las principales marcas</a:t>
            </a:r>
          </a:p>
          <a:p>
            <a:pPr marL="0" indent="0">
              <a:buNone/>
            </a:pPr>
            <a:endParaRPr lang="es-ES" dirty="0">
              <a:solidFill>
                <a:schemeClr val="tx1"/>
              </a:solidFill>
            </a:endParaRPr>
          </a:p>
          <a:p>
            <a:pPr marL="285750" indent="-285750">
              <a:buBlip>
                <a:blip r:embed="rId2"/>
              </a:buBlip>
            </a:pPr>
            <a:r>
              <a:rPr lang="es-ES" dirty="0">
                <a:solidFill>
                  <a:schemeClr val="tx1"/>
                </a:solidFill>
              </a:rPr>
              <a:t>Capacitación para el personal.</a:t>
            </a:r>
          </a:p>
          <a:p>
            <a:pPr marL="285750" indent="-285750">
              <a:buBlip>
                <a:blip r:embed="rId2"/>
              </a:buBlip>
            </a:pPr>
            <a:endParaRPr lang="es-ES" dirty="0">
              <a:solidFill>
                <a:schemeClr val="tx1"/>
              </a:solidFill>
            </a:endParaRPr>
          </a:p>
          <a:p>
            <a:pPr marL="285750" indent="-285750">
              <a:buBlip>
                <a:blip r:embed="rId2"/>
              </a:buBlip>
            </a:pPr>
            <a:r>
              <a:rPr lang="es-ES" dirty="0">
                <a:solidFill>
                  <a:schemeClr val="tx1"/>
                </a:solidFill>
              </a:rPr>
              <a:t>Asesoría</a:t>
            </a:r>
          </a:p>
          <a:p>
            <a:pPr marL="0" indent="0">
              <a:buNone/>
            </a:pPr>
            <a:endParaRPr lang="es-MX" dirty="0"/>
          </a:p>
        </p:txBody>
      </p:sp>
      <p:pic>
        <p:nvPicPr>
          <p:cNvPr id="13" name="Picture 2" descr="https://i.pinimg.com/originals/40/af/0b/40af0bdaf8bac2f9db132711e20cc7d7.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19007" b="81935" l="19207" r="74181">
                        <a14:foregroundMark x1="26952" y1="32449" x2="26952" y2="32449"/>
                        <a14:foregroundMark x1="32872" y1="32449" x2="32872" y2="32449"/>
                        <a14:foregroundMark x1="37594" y1="30479" x2="37594" y2="30479"/>
                        <a14:foregroundMark x1="43262" y1="28938" x2="43262" y2="28938"/>
                        <a14:foregroundMark x1="49748" y1="26370" x2="49748" y2="26370"/>
                        <a14:foregroundMark x1="57494" y1="27997" x2="57494" y2="27997"/>
                        <a14:foregroundMark x1="62091" y1="28938" x2="62091" y2="28938"/>
                        <a14:foregroundMark x1="61209" y1="44863" x2="61209" y2="44863"/>
                        <a14:foregroundMark x1="56171" y1="50942" x2="56171" y2="50942"/>
                        <a14:foregroundMark x1="44836" y1="48459" x2="44836" y2="48459"/>
                        <a14:foregroundMark x1="42003" y1="40240" x2="42003" y2="40240"/>
                        <a14:foregroundMark x1="42128" y1="46233" x2="42128" y2="46233"/>
                        <a14:foregroundMark x1="37469" y1="48630" x2="37469" y2="48630"/>
                        <a14:foregroundMark x1="43010" y1="55565" x2="43010" y2="55565"/>
                        <a14:foregroundMark x1="50756" y1="55565" x2="50756" y2="55565"/>
                        <a14:foregroundMark x1="28149" y1="64983" x2="28149" y2="64983"/>
                        <a14:foregroundMark x1="36272" y1="67466" x2="36272" y2="67466"/>
                        <a14:foregroundMark x1="43577" y1="68322" x2="43577" y2="68322"/>
                        <a14:foregroundMark x1="50756" y1="69435" x2="50756" y2="69435"/>
                        <a14:foregroundMark x1="54723" y1="69606" x2="54723" y2="69606"/>
                        <a14:foregroundMark x1="62217" y1="65325" x2="62217" y2="65325"/>
                      </a14:backgroundRemoval>
                    </a14:imgEffect>
                  </a14:imgLayer>
                </a14:imgProps>
              </a:ext>
              <a:ext uri="{28A0092B-C50C-407E-A947-70E740481C1C}">
                <a14:useLocalDpi xmlns:a14="http://schemas.microsoft.com/office/drawing/2010/main" val="0"/>
              </a:ext>
            </a:extLst>
          </a:blip>
          <a:srcRect l="17377" t="17470" r="22819" b="17729"/>
          <a:stretch/>
        </p:blipFill>
        <p:spPr bwMode="auto">
          <a:xfrm>
            <a:off x="10121874" y="572153"/>
            <a:ext cx="1491006" cy="1188321"/>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6F70BD16-93C9-E5E8-390D-674356934A71}"/>
              </a:ext>
            </a:extLst>
          </p:cNvPr>
          <p:cNvPicPr>
            <a:picLocks noChangeAspect="1"/>
          </p:cNvPicPr>
          <p:nvPr/>
        </p:nvPicPr>
        <p:blipFill>
          <a:blip r:embed="rId5"/>
          <a:stretch>
            <a:fillRect/>
          </a:stretch>
        </p:blipFill>
        <p:spPr>
          <a:xfrm>
            <a:off x="7814693" y="6081546"/>
            <a:ext cx="4377307" cy="688908"/>
          </a:xfrm>
          <a:prstGeom prst="rect">
            <a:avLst/>
          </a:prstGeom>
        </p:spPr>
      </p:pic>
    </p:spTree>
    <p:extLst>
      <p:ext uri="{BB962C8B-B14F-4D97-AF65-F5344CB8AC3E}">
        <p14:creationId xmlns:p14="http://schemas.microsoft.com/office/powerpoint/2010/main" val="3340437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arcador de posición de imagen 17"/>
          <p:cNvSpPr>
            <a:spLocks noGrp="1"/>
          </p:cNvSpPr>
          <p:nvPr>
            <p:ph type="pic" sz="quarter" idx="14"/>
          </p:nvPr>
        </p:nvSpPr>
        <p:spPr/>
      </p:sp>
      <p:pic>
        <p:nvPicPr>
          <p:cNvPr id="16" name="Imagen 15"/>
          <p:cNvPicPr>
            <a:picLocks noChangeAspect="1"/>
          </p:cNvPicPr>
          <p:nvPr/>
        </p:nvPicPr>
        <p:blipFill>
          <a:blip r:embed="rId2">
            <a:extLst>
              <a:ext uri="{BEBA8EAE-BF5A-486C-A8C5-ECC9F3942E4B}">
                <a14:imgProps xmlns:a14="http://schemas.microsoft.com/office/drawing/2010/main">
                  <a14:imgLayer r:embed="rId3">
                    <a14:imgEffect>
                      <a14:backgroundRemoval t="0" b="99336" l="3526" r="96795">
                        <a14:foregroundMark x1="63462" y1="3654" x2="81090" y2="8970"/>
                        <a14:foregroundMark x1="8654" y1="20930" x2="8654" y2="20930"/>
                        <a14:foregroundMark x1="8654" y1="20930" x2="9615" y2="86711"/>
                        <a14:foregroundMark x1="8333" y1="10631" x2="8333" y2="18937"/>
                        <a14:foregroundMark x1="15705" y1="5648" x2="23397" y2="8970"/>
                        <a14:foregroundMark x1="8974" y1="8638" x2="12179" y2="5648"/>
                        <a14:foregroundMark x1="12821" y1="5648" x2="15705" y2="5980"/>
                        <a14:foregroundMark x1="24359" y1="9967" x2="31090" y2="18937"/>
                        <a14:foregroundMark x1="31410" y1="18937" x2="44231" y2="29236"/>
                        <a14:foregroundMark x1="44231" y1="29236" x2="44231" y2="29236"/>
                        <a14:foregroundMark x1="44231" y1="29236" x2="44551" y2="12625"/>
                        <a14:foregroundMark x1="44231" y1="9635" x2="41667" y2="6977"/>
                        <a14:foregroundMark x1="44551" y1="13289" x2="43590" y2="9302"/>
                        <a14:foregroundMark x1="44551" y1="30897" x2="45192" y2="89369"/>
                        <a14:foregroundMark x1="26923" y1="90033" x2="31731" y2="83721"/>
                        <a14:foregroundMark x1="31731" y1="83721" x2="44551" y2="74086"/>
                        <a14:foregroundMark x1="44872" y1="92359" x2="41667" y2="95681"/>
                        <a14:foregroundMark x1="41346" y1="95681" x2="39423" y2="96013"/>
                        <a14:foregroundMark x1="39103" y1="96013" x2="35577" y2="96013"/>
                        <a14:foregroundMark x1="35577" y1="96013" x2="30128" y2="94352"/>
                        <a14:foregroundMark x1="25641" y1="90698" x2="15705" y2="95681"/>
                        <a14:foregroundMark x1="9615" y1="87375" x2="9295" y2="92027"/>
                        <a14:foregroundMark x1="9295" y1="92027" x2="11859" y2="95017"/>
                        <a14:foregroundMark x1="11859" y1="95017" x2="16026" y2="95349"/>
                        <a14:foregroundMark x1="15385" y1="97010" x2="15385" y2="98007"/>
                        <a14:foregroundMark x1="15705" y1="97010" x2="15705" y2="97010"/>
                        <a14:foregroundMark x1="29487" y1="9967" x2="37500" y2="4983"/>
                        <a14:foregroundMark x1="32051" y1="10963" x2="33333" y2="16611"/>
                        <a14:foregroundMark x1="45192" y1="10631" x2="46154" y2="10631"/>
                        <a14:foregroundMark x1="45513" y1="21927" x2="46154" y2="21927"/>
                        <a14:foregroundMark x1="46474" y1="40199" x2="46474" y2="40199"/>
                        <a14:foregroundMark x1="46154" y1="63123" x2="46154" y2="63123"/>
                        <a14:foregroundMark x1="7372" y1="90365" x2="7372" y2="90365"/>
                        <a14:foregroundMark x1="37179" y1="5980" x2="41667" y2="5980"/>
                        <a14:foregroundMark x1="42949" y1="15282" x2="42949" y2="15282"/>
                        <a14:foregroundMark x1="43910" y1="15947" x2="40385" y2="17940"/>
                        <a14:foregroundMark x1="36218" y1="18272" x2="39744" y2="18937"/>
                        <a14:foregroundMark x1="34615" y1="17940" x2="33013" y2="15947"/>
                        <a14:foregroundMark x1="27564" y1="91030" x2="30128" y2="93688"/>
                        <a14:foregroundMark x1="43910" y1="85714" x2="38782" y2="83389"/>
                        <a14:foregroundMark x1="34295" y1="86047" x2="32372" y2="91694"/>
                        <a14:backgroundMark x1="21795" y1="97010" x2="31410" y2="98339"/>
                        <a14:backgroundMark x1="37179" y1="92027" x2="40385" y2="87708"/>
                        <a14:backgroundMark x1="41667" y1="81395" x2="38782" y2="81728"/>
                        <a14:backgroundMark x1="30449" y1="91694" x2="30769" y2="88040"/>
                        <a14:backgroundMark x1="29808" y1="11960" x2="29808" y2="13289"/>
                        <a14:backgroundMark x1="41026" y1="22591" x2="37179" y2="21262"/>
                        <a14:backgroundMark x1="38141" y1="12625" x2="37821" y2="10631"/>
                        <a14:backgroundMark x1="31090" y1="16279" x2="33974" y2="19601"/>
                        <a14:backgroundMark x1="30769" y1="9635" x2="30769" y2="9635"/>
                        <a14:backgroundMark x1="34936" y1="10631" x2="35256" y2="14286"/>
                        <a14:backgroundMark x1="35256" y1="15282" x2="41346" y2="15282"/>
                        <a14:backgroundMark x1="65064" y1="8638" x2="68910" y2="8970"/>
                        <a14:backgroundMark x1="64103" y1="89701" x2="68269" y2="89701"/>
                      </a14:backgroundRemoval>
                    </a14:imgEffect>
                  </a14:imgLayer>
                </a14:imgProps>
              </a:ext>
            </a:extLst>
          </a:blip>
          <a:stretch>
            <a:fillRect/>
          </a:stretch>
        </p:blipFill>
        <p:spPr>
          <a:xfrm>
            <a:off x="7528560" y="101336"/>
            <a:ext cx="3493760" cy="3600226"/>
          </a:xfrm>
          <a:prstGeom prst="rect">
            <a:avLst/>
          </a:prstGeom>
          <a:solidFill>
            <a:schemeClr val="bg1">
              <a:lumMod val="95000"/>
            </a:schemeClr>
          </a:solidFill>
          <a:ln>
            <a:noFill/>
          </a:ln>
        </p:spPr>
      </p:pic>
      <p:sp>
        <p:nvSpPr>
          <p:cNvPr id="7" name="Título 6"/>
          <p:cNvSpPr>
            <a:spLocks noGrp="1"/>
          </p:cNvSpPr>
          <p:nvPr>
            <p:ph type="title"/>
          </p:nvPr>
        </p:nvSpPr>
        <p:spPr>
          <a:xfrm>
            <a:off x="6559826" y="3802899"/>
            <a:ext cx="5200174" cy="985000"/>
          </a:xfrm>
        </p:spPr>
        <p:txBody>
          <a:bodyPr/>
          <a:lstStyle/>
          <a:p>
            <a:r>
              <a:rPr lang="es-MX" dirty="0" err="1"/>
              <a:t>Refaccionamiento</a:t>
            </a:r>
            <a:r>
              <a:rPr lang="es-MX" dirty="0"/>
              <a:t> de Intercambiadores de calor </a:t>
            </a:r>
          </a:p>
        </p:txBody>
      </p:sp>
      <p:sp>
        <p:nvSpPr>
          <p:cNvPr id="14" name="Marcador de texto 13"/>
          <p:cNvSpPr>
            <a:spLocks noGrp="1"/>
          </p:cNvSpPr>
          <p:nvPr>
            <p:ph type="body" sz="quarter" idx="32"/>
          </p:nvPr>
        </p:nvSpPr>
        <p:spPr/>
        <p:txBody>
          <a:bodyPr anchor="ctr"/>
          <a:lstStyle/>
          <a:p>
            <a:pPr algn="ctr">
              <a:lnSpc>
                <a:spcPct val="100000"/>
              </a:lnSpc>
            </a:pPr>
            <a:r>
              <a:rPr lang="es-MX" dirty="0"/>
              <a:t>TOGETHER WORKING</a:t>
            </a:r>
          </a:p>
        </p:txBody>
      </p:sp>
      <p:sp>
        <p:nvSpPr>
          <p:cNvPr id="13" name="Marcador de contenido 12"/>
          <p:cNvSpPr>
            <a:spLocks noGrp="1"/>
          </p:cNvSpPr>
          <p:nvPr>
            <p:ph sz="half" idx="1"/>
          </p:nvPr>
        </p:nvSpPr>
        <p:spPr>
          <a:xfrm>
            <a:off x="579120" y="1983773"/>
            <a:ext cx="1728240" cy="3894674"/>
          </a:xfrm>
        </p:spPr>
        <p:txBody>
          <a:bodyPr anchor="ctr"/>
          <a:lstStyle/>
          <a:p>
            <a:pPr marL="285750" indent="-285750">
              <a:lnSpc>
                <a:spcPct val="100000"/>
              </a:lnSpc>
              <a:buBlip>
                <a:blip r:embed="rId4"/>
              </a:buBlip>
            </a:pPr>
            <a:r>
              <a:rPr lang="es-ES" dirty="0">
                <a:solidFill>
                  <a:srgbClr val="000000"/>
                </a:solidFill>
              </a:rPr>
              <a:t>Alfa Laval</a:t>
            </a:r>
          </a:p>
          <a:p>
            <a:pPr marL="285750" indent="-285750">
              <a:lnSpc>
                <a:spcPct val="100000"/>
              </a:lnSpc>
              <a:buBlip>
                <a:blip r:embed="rId4"/>
              </a:buBlip>
            </a:pPr>
            <a:r>
              <a:rPr lang="es-ES" dirty="0" err="1">
                <a:solidFill>
                  <a:srgbClr val="000000"/>
                </a:solidFill>
              </a:rPr>
              <a:t>Vicarb</a:t>
            </a:r>
            <a:endParaRPr lang="es-ES" dirty="0">
              <a:solidFill>
                <a:srgbClr val="000000"/>
              </a:solidFill>
            </a:endParaRPr>
          </a:p>
          <a:p>
            <a:pPr marL="285750" indent="-285750">
              <a:lnSpc>
                <a:spcPct val="100000"/>
              </a:lnSpc>
              <a:buBlip>
                <a:blip r:embed="rId4"/>
              </a:buBlip>
            </a:pPr>
            <a:r>
              <a:rPr lang="es-ES" dirty="0" err="1">
                <a:solidFill>
                  <a:srgbClr val="000000"/>
                </a:solidFill>
              </a:rPr>
              <a:t>Tranter</a:t>
            </a:r>
            <a:endParaRPr lang="es-ES" dirty="0">
              <a:solidFill>
                <a:srgbClr val="000000"/>
              </a:solidFill>
            </a:endParaRPr>
          </a:p>
          <a:p>
            <a:pPr marL="285750" indent="-285750">
              <a:lnSpc>
                <a:spcPct val="100000"/>
              </a:lnSpc>
              <a:buBlip>
                <a:blip r:embed="rId4"/>
              </a:buBlip>
            </a:pPr>
            <a:r>
              <a:rPr lang="es-ES" dirty="0" err="1">
                <a:solidFill>
                  <a:srgbClr val="000000"/>
                </a:solidFill>
              </a:rPr>
              <a:t>Mueller</a:t>
            </a:r>
            <a:endParaRPr lang="es-ES" dirty="0">
              <a:solidFill>
                <a:srgbClr val="000000"/>
              </a:solidFill>
            </a:endParaRPr>
          </a:p>
          <a:p>
            <a:pPr marL="285750" indent="-285750">
              <a:lnSpc>
                <a:spcPct val="100000"/>
              </a:lnSpc>
              <a:buBlip>
                <a:blip r:embed="rId4"/>
              </a:buBlip>
            </a:pPr>
            <a:r>
              <a:rPr lang="es-ES" dirty="0">
                <a:solidFill>
                  <a:srgbClr val="000000"/>
                </a:solidFill>
              </a:rPr>
              <a:t>APV</a:t>
            </a:r>
          </a:p>
          <a:p>
            <a:pPr marL="285750" indent="-285750">
              <a:lnSpc>
                <a:spcPct val="100000"/>
              </a:lnSpc>
              <a:buBlip>
                <a:blip r:embed="rId4"/>
              </a:buBlip>
            </a:pPr>
            <a:r>
              <a:rPr lang="es-ES" dirty="0" err="1">
                <a:solidFill>
                  <a:srgbClr val="000000"/>
                </a:solidFill>
              </a:rPr>
              <a:t>Swep</a:t>
            </a:r>
            <a:endParaRPr lang="es-ES" dirty="0">
              <a:solidFill>
                <a:srgbClr val="000000"/>
              </a:solidFill>
            </a:endParaRPr>
          </a:p>
          <a:p>
            <a:pPr marL="285750" indent="-285750">
              <a:lnSpc>
                <a:spcPct val="100000"/>
              </a:lnSpc>
              <a:buBlip>
                <a:blip r:embed="rId4"/>
              </a:buBlip>
            </a:pPr>
            <a:r>
              <a:rPr lang="es-ES" dirty="0">
                <a:solidFill>
                  <a:srgbClr val="000000"/>
                </a:solidFill>
              </a:rPr>
              <a:t>GEA</a:t>
            </a:r>
          </a:p>
          <a:p>
            <a:pPr marL="285750" indent="-285750">
              <a:lnSpc>
                <a:spcPct val="100000"/>
              </a:lnSpc>
              <a:buBlip>
                <a:blip r:embed="rId4"/>
              </a:buBlip>
            </a:pPr>
            <a:r>
              <a:rPr lang="es-ES" dirty="0" err="1">
                <a:solidFill>
                  <a:srgbClr val="000000"/>
                </a:solidFill>
              </a:rPr>
              <a:t>Sondex</a:t>
            </a:r>
            <a:endParaRPr lang="es-ES" dirty="0">
              <a:solidFill>
                <a:srgbClr val="000000"/>
              </a:solidFill>
            </a:endParaRPr>
          </a:p>
          <a:p>
            <a:pPr marL="285750" indent="-285750">
              <a:lnSpc>
                <a:spcPct val="100000"/>
              </a:lnSpc>
              <a:buBlip>
                <a:blip r:embed="rId4"/>
              </a:buBlip>
            </a:pPr>
            <a:r>
              <a:rPr lang="es-ES" dirty="0">
                <a:solidFill>
                  <a:srgbClr val="000000"/>
                </a:solidFill>
              </a:rPr>
              <a:t>ITT</a:t>
            </a:r>
          </a:p>
        </p:txBody>
      </p:sp>
      <p:sp>
        <p:nvSpPr>
          <p:cNvPr id="15" name="Marcador de texto 14"/>
          <p:cNvSpPr>
            <a:spLocks noGrp="1"/>
          </p:cNvSpPr>
          <p:nvPr>
            <p:ph type="body" sz="quarter" idx="4294967295"/>
          </p:nvPr>
        </p:nvSpPr>
        <p:spPr>
          <a:xfrm>
            <a:off x="234244" y="450214"/>
            <a:ext cx="5669756" cy="972186"/>
          </a:xfrm>
        </p:spPr>
        <p:txBody>
          <a:bodyPr/>
          <a:lstStyle/>
          <a:p>
            <a:pPr>
              <a:lnSpc>
                <a:spcPct val="100000"/>
              </a:lnSpc>
            </a:pPr>
            <a:r>
              <a:rPr lang="es-ES" dirty="0"/>
              <a:t>Contamos con stock de los principales modelos de intercambiadores de calor existentes en el mercado, como:</a:t>
            </a:r>
          </a:p>
          <a:p>
            <a:endParaRPr lang="es-ES" dirty="0"/>
          </a:p>
          <a:p>
            <a:endParaRPr lang="es-MX" dirty="0"/>
          </a:p>
        </p:txBody>
      </p:sp>
      <p:sp>
        <p:nvSpPr>
          <p:cNvPr id="19" name="Marcador de contenido 12"/>
          <p:cNvSpPr txBox="1">
            <a:spLocks/>
          </p:cNvSpPr>
          <p:nvPr/>
        </p:nvSpPr>
        <p:spPr>
          <a:xfrm>
            <a:off x="3069122" y="1983773"/>
            <a:ext cx="1728240" cy="3894674"/>
          </a:xfrm>
          <a:prstGeom prst="rect">
            <a:avLst/>
          </a:prstGeom>
        </p:spPr>
        <p:txBody>
          <a:bodyPr vert="horz" lIns="0" tIns="0" rIns="0" bIns="0" rtlCol="0" anchor="ctr">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0000"/>
              </a:lnSpc>
              <a:buBlip>
                <a:blip r:embed="rId4"/>
              </a:buBlip>
            </a:pPr>
            <a:r>
              <a:rPr lang="es-ES" dirty="0" err="1">
                <a:solidFill>
                  <a:srgbClr val="000000"/>
                </a:solidFill>
              </a:rPr>
              <a:t>Polaris</a:t>
            </a:r>
            <a:endParaRPr lang="es-ES" dirty="0">
              <a:solidFill>
                <a:srgbClr val="000000"/>
              </a:solidFill>
            </a:endParaRPr>
          </a:p>
          <a:p>
            <a:pPr marL="285750" indent="-285750">
              <a:lnSpc>
                <a:spcPct val="100000"/>
              </a:lnSpc>
              <a:buBlip>
                <a:blip r:embed="rId4"/>
              </a:buBlip>
            </a:pPr>
            <a:r>
              <a:rPr lang="es-ES" dirty="0">
                <a:solidFill>
                  <a:srgbClr val="000000"/>
                </a:solidFill>
              </a:rPr>
              <a:t>AGC</a:t>
            </a:r>
          </a:p>
          <a:p>
            <a:pPr marL="285750" indent="-285750">
              <a:lnSpc>
                <a:spcPct val="100000"/>
              </a:lnSpc>
              <a:buBlip>
                <a:blip r:embed="rId4"/>
              </a:buBlip>
            </a:pPr>
            <a:r>
              <a:rPr lang="es-ES" dirty="0" err="1">
                <a:solidFill>
                  <a:srgbClr val="000000"/>
                </a:solidFill>
              </a:rPr>
              <a:t>Funke</a:t>
            </a:r>
            <a:endParaRPr lang="es-ES" dirty="0">
              <a:solidFill>
                <a:srgbClr val="000000"/>
              </a:solidFill>
            </a:endParaRPr>
          </a:p>
          <a:p>
            <a:pPr marL="285750" indent="-285750">
              <a:lnSpc>
                <a:spcPct val="100000"/>
              </a:lnSpc>
              <a:buBlip>
                <a:blip r:embed="rId4"/>
              </a:buBlip>
            </a:pPr>
            <a:r>
              <a:rPr lang="es-ES" dirty="0">
                <a:solidFill>
                  <a:srgbClr val="000000"/>
                </a:solidFill>
              </a:rPr>
              <a:t>Fischer </a:t>
            </a:r>
          </a:p>
          <a:p>
            <a:pPr marL="285750" indent="-285750">
              <a:lnSpc>
                <a:spcPct val="100000"/>
              </a:lnSpc>
              <a:buBlip>
                <a:blip r:embed="rId4"/>
              </a:buBlip>
            </a:pPr>
            <a:r>
              <a:rPr lang="es-ES" dirty="0">
                <a:solidFill>
                  <a:srgbClr val="000000"/>
                </a:solidFill>
              </a:rPr>
              <a:t>Sigma API </a:t>
            </a:r>
          </a:p>
          <a:p>
            <a:pPr marL="285750" indent="-285750">
              <a:lnSpc>
                <a:spcPct val="100000"/>
              </a:lnSpc>
              <a:buBlip>
                <a:blip r:embed="rId4"/>
              </a:buBlip>
            </a:pPr>
            <a:r>
              <a:rPr lang="es-ES" dirty="0" err="1">
                <a:solidFill>
                  <a:srgbClr val="000000"/>
                </a:solidFill>
              </a:rPr>
              <a:t>Thermowave</a:t>
            </a:r>
            <a:r>
              <a:rPr lang="es-ES" dirty="0">
                <a:solidFill>
                  <a:srgbClr val="000000"/>
                </a:solidFill>
              </a:rPr>
              <a:t> </a:t>
            </a:r>
          </a:p>
          <a:p>
            <a:pPr marL="285750" indent="-285750">
              <a:lnSpc>
                <a:spcPct val="100000"/>
              </a:lnSpc>
              <a:buBlip>
                <a:blip r:embed="rId4"/>
              </a:buBlip>
            </a:pPr>
            <a:r>
              <a:rPr lang="es-ES" dirty="0" err="1">
                <a:solidFill>
                  <a:srgbClr val="000000"/>
                </a:solidFill>
              </a:rPr>
              <a:t>Superchanger</a:t>
            </a:r>
            <a:r>
              <a:rPr lang="es-ES" dirty="0">
                <a:solidFill>
                  <a:srgbClr val="000000"/>
                </a:solidFill>
              </a:rPr>
              <a:t> </a:t>
            </a:r>
          </a:p>
          <a:p>
            <a:pPr marL="285750" indent="-285750">
              <a:lnSpc>
                <a:spcPct val="100000"/>
              </a:lnSpc>
              <a:buBlip>
                <a:blip r:embed="rId4"/>
              </a:buBlip>
            </a:pPr>
            <a:r>
              <a:rPr lang="es-ES" dirty="0" err="1">
                <a:solidFill>
                  <a:srgbClr val="000000"/>
                </a:solidFill>
              </a:rPr>
              <a:t>Hisaka</a:t>
            </a:r>
            <a:endParaRPr lang="es-ES" dirty="0">
              <a:solidFill>
                <a:srgbClr val="000000"/>
              </a:solidFill>
            </a:endParaRPr>
          </a:p>
        </p:txBody>
      </p:sp>
      <p:pic>
        <p:nvPicPr>
          <p:cNvPr id="3" name="Imagen 2">
            <a:extLst>
              <a:ext uri="{FF2B5EF4-FFF2-40B4-BE49-F238E27FC236}">
                <a16:creationId xmlns:a16="http://schemas.microsoft.com/office/drawing/2014/main" id="{F3F312AE-7830-D25E-D619-D5A432E8B00B}"/>
              </a:ext>
            </a:extLst>
          </p:cNvPr>
          <p:cNvPicPr>
            <a:picLocks noChangeAspect="1"/>
          </p:cNvPicPr>
          <p:nvPr/>
        </p:nvPicPr>
        <p:blipFill>
          <a:blip r:embed="rId5"/>
          <a:stretch>
            <a:fillRect/>
          </a:stretch>
        </p:blipFill>
        <p:spPr>
          <a:xfrm>
            <a:off x="7805362" y="6105558"/>
            <a:ext cx="4377307" cy="688908"/>
          </a:xfrm>
          <a:prstGeom prst="rect">
            <a:avLst/>
          </a:prstGeom>
        </p:spPr>
      </p:pic>
    </p:spTree>
    <p:extLst>
      <p:ext uri="{BB962C8B-B14F-4D97-AF65-F5344CB8AC3E}">
        <p14:creationId xmlns:p14="http://schemas.microsoft.com/office/powerpoint/2010/main" val="4048582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F6964141-6F81-4947-A236-746D94ED3F6F}"/>
              </a:ext>
            </a:extLst>
          </p:cNvPr>
          <p:cNvSpPr>
            <a:spLocks noGrp="1"/>
          </p:cNvSpPr>
          <p:nvPr>
            <p:ph type="sldNum" sz="quarter" idx="12"/>
          </p:nvPr>
        </p:nvSpPr>
        <p:spPr/>
        <p:txBody>
          <a:bodyPr rtlCol="0"/>
          <a:lstStyle/>
          <a:p>
            <a:pPr rtl="0"/>
            <a:fld id="{19B51A1E-902D-48AF-9020-955120F399B6}" type="slidenum">
              <a:rPr lang="es-ES" smtClean="0"/>
              <a:pPr rtl="0"/>
              <a:t>9</a:t>
            </a:fld>
            <a:endParaRPr lang="es-ES"/>
          </a:p>
        </p:txBody>
      </p:sp>
      <p:pic>
        <p:nvPicPr>
          <p:cNvPr id="7" name="Picture 6" descr="Industria de fundición Taller de fábricas de metal fundido | Imagen Premium  generada con 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952" y="132192"/>
            <a:ext cx="6171728" cy="6171728"/>
          </a:xfrm>
          <a:prstGeom prst="rect">
            <a:avLst/>
          </a:prstGeom>
          <a:ln w="88900" cap="sq" cmpd="thickThin">
            <a:solidFill>
              <a:srgbClr val="000000"/>
            </a:solidFill>
            <a:prstDash val="solid"/>
            <a:miter lim="800000"/>
          </a:ln>
          <a:effectLst>
            <a:innerShdw blurRad="76200">
              <a:srgbClr val="000000"/>
            </a:innerShdw>
          </a:effectLst>
        </p:spPr>
      </p:pic>
      <p:pic>
        <p:nvPicPr>
          <p:cNvPr id="4" name="Imagen 3"/>
          <p:cNvPicPr>
            <a:picLocks noChangeAspect="1"/>
          </p:cNvPicPr>
          <p:nvPr/>
        </p:nvPicPr>
        <p:blipFill>
          <a:blip r:embed="rId4"/>
          <a:stretch>
            <a:fillRect/>
          </a:stretch>
        </p:blipFill>
        <p:spPr>
          <a:xfrm flipH="1">
            <a:off x="8303956" y="4110760"/>
            <a:ext cx="3456044" cy="2683517"/>
          </a:xfrm>
          <a:prstGeom prst="rect">
            <a:avLst/>
          </a:prstGeom>
          <a:ln w="88900" cap="sq" cmpd="thickThin">
            <a:solidFill>
              <a:srgbClr val="000000"/>
            </a:solidFill>
            <a:prstDash val="solid"/>
            <a:miter lim="800000"/>
          </a:ln>
          <a:effectLst>
            <a:innerShdw blurRad="76200">
              <a:srgbClr val="000000"/>
            </a:innerShdw>
          </a:effectLst>
        </p:spPr>
      </p:pic>
      <p:sp>
        <p:nvSpPr>
          <p:cNvPr id="10" name="Marcador de texto 9">
            <a:extLst>
              <a:ext uri="{FF2B5EF4-FFF2-40B4-BE49-F238E27FC236}">
                <a16:creationId xmlns:a16="http://schemas.microsoft.com/office/drawing/2014/main" id="{2972F17A-D965-40B9-8ABB-C634072DBCC0}"/>
              </a:ext>
            </a:extLst>
          </p:cNvPr>
          <p:cNvSpPr>
            <a:spLocks noGrp="1"/>
          </p:cNvSpPr>
          <p:nvPr>
            <p:ph type="body" sz="quarter" idx="13"/>
          </p:nvPr>
        </p:nvSpPr>
        <p:spPr>
          <a:xfrm>
            <a:off x="0" y="4110760"/>
            <a:ext cx="5425440" cy="1100565"/>
          </a:xfrm>
        </p:spPr>
        <p:txBody>
          <a:bodyPr rtlCol="0"/>
          <a:lstStyle/>
          <a:p>
            <a:r>
              <a:rPr lang="es-ES" dirty="0"/>
              <a:t>TOGETHER WORKING</a:t>
            </a:r>
          </a:p>
        </p:txBody>
      </p:sp>
      <p:sp>
        <p:nvSpPr>
          <p:cNvPr id="3" name="Título 2">
            <a:extLst>
              <a:ext uri="{FF2B5EF4-FFF2-40B4-BE49-F238E27FC236}">
                <a16:creationId xmlns:a16="http://schemas.microsoft.com/office/drawing/2014/main" id="{200B3D2B-613A-41BE-987D-E6A1324B456D}"/>
              </a:ext>
            </a:extLst>
          </p:cNvPr>
          <p:cNvSpPr>
            <a:spLocks noGrp="1"/>
          </p:cNvSpPr>
          <p:nvPr>
            <p:ph type="title"/>
          </p:nvPr>
        </p:nvSpPr>
        <p:spPr>
          <a:xfrm>
            <a:off x="-1700" y="2156226"/>
            <a:ext cx="5427140" cy="1958400"/>
          </a:xfrm>
        </p:spPr>
        <p:txBody>
          <a:bodyPr rtlCol="0"/>
          <a:lstStyle/>
          <a:p>
            <a:pPr rtl="0"/>
            <a:r>
              <a:rPr lang="es-ES" sz="5200" dirty="0"/>
              <a:t>Aislamientos térmicos</a:t>
            </a:r>
          </a:p>
        </p:txBody>
      </p:sp>
    </p:spTree>
    <p:extLst>
      <p:ext uri="{BB962C8B-B14F-4D97-AF65-F5344CB8AC3E}">
        <p14:creationId xmlns:p14="http://schemas.microsoft.com/office/powerpoint/2010/main" val="1684720808"/>
      </p:ext>
    </p:extLst>
  </p:cSld>
  <p:clrMapOvr>
    <a:masterClrMapping/>
  </p:clrMapOvr>
</p:sld>
</file>

<file path=ppt/theme/theme1.xml><?xml version="1.0" encoding="utf-8"?>
<a:theme xmlns:a="http://schemas.openxmlformats.org/drawingml/2006/main" name="Tema de Office">
  <a:themeElements>
    <a:clrScheme name="ogsc">
      <a:dk1>
        <a:sysClr val="windowText" lastClr="000000"/>
      </a:dk1>
      <a:lt1>
        <a:sysClr val="window" lastClr="FFFFFF"/>
      </a:lt1>
      <a:dk2>
        <a:srgbClr val="242852"/>
      </a:dk2>
      <a:lt2>
        <a:srgbClr val="ACCBF9"/>
      </a:lt2>
      <a:accent1>
        <a:srgbClr val="4A66AC"/>
      </a:accent1>
      <a:accent2>
        <a:srgbClr val="006699"/>
      </a:accent2>
      <a:accent3>
        <a:srgbClr val="297FD5"/>
      </a:accent3>
      <a:accent4>
        <a:srgbClr val="7F8FA9"/>
      </a:accent4>
      <a:accent5>
        <a:srgbClr val="5AA2AE"/>
      </a:accent5>
      <a:accent6>
        <a:srgbClr val="9D90A0"/>
      </a:accent6>
      <a:hlink>
        <a:srgbClr val="9454C3"/>
      </a:hlink>
      <a:folHlink>
        <a:srgbClr val="3EBBF0"/>
      </a:folHlink>
    </a:clrScheme>
    <a:fontScheme name="Custom 149">
      <a:majorFont>
        <a:latin typeface="Corbel"/>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6750_TF16411250.potx" id="{EC119539-042E-42FB-99A7-818D6F707D97}" vid="{2C342CDD-8033-4EFC-A050-FD44D51CF9E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B2218FC-8412-44B9-9E82-D51F1F531141}">
  <ds:schemaRefs>
    <ds:schemaRef ds:uri="http://purl.org/dc/elements/1.1/"/>
    <ds:schemaRef ds:uri="http://schemas.microsoft.com/office/2006/documentManagement/types"/>
    <ds:schemaRef ds:uri="http://purl.org/dc/terms/"/>
    <ds:schemaRef ds:uri="http://schemas.microsoft.com/office/infopath/2007/PartnerControls"/>
    <ds:schemaRef ds:uri="http://schemas.microsoft.com/office/2006/metadata/properties"/>
    <ds:schemaRef ds:uri="http://schemas.openxmlformats.org/package/2006/metadata/core-properties"/>
    <ds:schemaRef ds:uri="http://purl.org/dc/dcmitype/"/>
    <ds:schemaRef ds:uri="fb0879af-3eba-417a-a55a-ffe6dcd6ca77"/>
    <ds:schemaRef ds:uri="6dc4bcd6-49db-4c07-9060-8acfc67cef9f"/>
    <ds:schemaRef ds:uri="http://schemas.microsoft.com/sharepoint/v3"/>
    <ds:schemaRef ds:uri="http://www.w3.org/XML/1998/namespace"/>
  </ds:schemaRefs>
</ds:datastoreItem>
</file>

<file path=customXml/itemProps2.xml><?xml version="1.0" encoding="utf-8"?>
<ds:datastoreItem xmlns:ds="http://schemas.openxmlformats.org/officeDocument/2006/customXml" ds:itemID="{B64A4C9D-F801-4923-BC6D-E0006F512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834</Words>
  <Application>Microsoft Office PowerPoint</Application>
  <PresentationFormat>Panorámica</PresentationFormat>
  <Paragraphs>214</Paragraphs>
  <Slides>28</Slides>
  <Notes>15</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28</vt:i4>
      </vt:variant>
    </vt:vector>
  </HeadingPairs>
  <TitlesOfParts>
    <vt:vector size="35" baseType="lpstr">
      <vt:lpstr>Arial</vt:lpstr>
      <vt:lpstr>Calibri</vt:lpstr>
      <vt:lpstr>Candara</vt:lpstr>
      <vt:lpstr>Corbel</vt:lpstr>
      <vt:lpstr>Open Sans</vt:lpstr>
      <vt:lpstr>Times New Roman</vt:lpstr>
      <vt:lpstr>Tema de Office</vt:lpstr>
      <vt:lpstr>Presentación de PowerPoint</vt:lpstr>
      <vt:lpstr>Quiénes somos</vt:lpstr>
      <vt:lpstr>Presencia</vt:lpstr>
      <vt:lpstr>Líneas de productos y servicios</vt:lpstr>
      <vt:lpstr>Líneas de productos y servicios</vt:lpstr>
      <vt:lpstr>Intercambiadores de calor</vt:lpstr>
      <vt:lpstr>Intercambiadores de calor</vt:lpstr>
      <vt:lpstr>Refaccionamiento de Intercambiadores de calor </vt:lpstr>
      <vt:lpstr>Aislamientos térmicos</vt:lpstr>
      <vt:lpstr>Protección y aislamientos térmicos</vt:lpstr>
      <vt:lpstr>Protección y aislamientos térmicos</vt:lpstr>
      <vt:lpstr>Protección y aislamientos térmicos</vt:lpstr>
      <vt:lpstr>Reparación de Bombas, refacciones y reparaciones</vt:lpstr>
      <vt:lpstr>Sellos Mecánicos </vt:lpstr>
      <vt:lpstr>Tipos de Sellos Mecánicos</vt:lpstr>
      <vt:lpstr>Empaquetadura </vt:lpstr>
      <vt:lpstr>Láminas  </vt:lpstr>
      <vt:lpstr>Protectores de rodamientos  </vt:lpstr>
      <vt:lpstr>Cinta de teflón expandible</vt:lpstr>
      <vt:lpstr>Sellos de aire</vt:lpstr>
      <vt:lpstr>Presentación de PowerPoint</vt:lpstr>
      <vt:lpstr>Presentación de PowerPoint</vt:lpstr>
      <vt:lpstr>Presentación de PowerPoint</vt:lpstr>
      <vt:lpstr>Maquinados</vt:lpstr>
      <vt:lpstr>Neumática y Filtración</vt:lpstr>
      <vt:lpstr>Large image</vt:lpstr>
      <vt:lpstr>Clientes</vt:lpstr>
      <vt:lpstr>Large image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2025-02-06T19:02:07Z</dcterms:created>
  <dcterms:modified xsi:type="dcterms:W3CDTF">2025-10-27T16:17:59Z</dcterms:modified>
</cp:coreProperties>
</file>